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 id="2147483806" r:id="rId2"/>
    <p:sldMasterId id="2147483785" r:id="rId3"/>
  </p:sldMasterIdLst>
  <p:notesMasterIdLst>
    <p:notesMasterId r:id="rId11"/>
  </p:notesMasterIdLst>
  <p:sldIdLst>
    <p:sldId id="287" r:id="rId4"/>
    <p:sldId id="288" r:id="rId5"/>
    <p:sldId id="289" r:id="rId6"/>
    <p:sldId id="295" r:id="rId7"/>
    <p:sldId id="293" r:id="rId8"/>
    <p:sldId id="294" r:id="rId9"/>
    <p:sldId id="29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296A2"/>
    <a:srgbClr val="6D95A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247"/>
    <p:restoredTop sz="96327"/>
  </p:normalViewPr>
  <p:slideViewPr>
    <p:cSldViewPr>
      <p:cViewPr varScale="1">
        <p:scale>
          <a:sx n="105" d="100"/>
          <a:sy n="105" d="100"/>
        </p:scale>
        <p:origin x="536"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C861FF-3961-504B-9253-A83021CC746F}" type="datetimeFigureOut">
              <a:rPr lang="en-GB" smtClean="0"/>
              <a:t>13/07/2023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D4B04-571A-284E-AB73-2B2EA095162E}" type="slidenum">
              <a:rPr lang="en-GB" smtClean="0"/>
              <a:t>‹#›</a:t>
            </a:fld>
            <a:endParaRPr lang="en-GB"/>
          </a:p>
        </p:txBody>
      </p:sp>
    </p:spTree>
    <p:extLst>
      <p:ext uri="{BB962C8B-B14F-4D97-AF65-F5344CB8AC3E}">
        <p14:creationId xmlns:p14="http://schemas.microsoft.com/office/powerpoint/2010/main" val="4156706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a:extLst>
              <a:ext uri="{FF2B5EF4-FFF2-40B4-BE49-F238E27FC236}">
                <a16:creationId xmlns:a16="http://schemas.microsoft.com/office/drawing/2014/main" id="{51418352-7D5F-8B65-EE20-067CA80C80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a:extLst>
              <a:ext uri="{FF2B5EF4-FFF2-40B4-BE49-F238E27FC236}">
                <a16:creationId xmlns:a16="http://schemas.microsoft.com/office/drawing/2014/main" id="{364E9DAD-763B-0249-362A-F46C50AE15C5}"/>
              </a:ext>
            </a:extLst>
          </p:cNvPr>
          <p:cNvSpPr>
            <a:spLocks noGrp="1"/>
          </p:cNvSpPr>
          <p:nvPr>
            <p:ph type="body" idx="1"/>
          </p:nvPr>
        </p:nvSpPr>
        <p:spPr bwMode="auto">
          <a:xfrm>
            <a:off x="679450" y="4716463"/>
            <a:ext cx="5438775" cy="20478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slide pack has been designed to provide a framework for an organisation to disseminate messaging to their employees during a heightened threat period.</a:t>
            </a:r>
          </a:p>
          <a:p>
            <a:pPr eaLnBrk="1" hangingPunct="1">
              <a:spcBef>
                <a:spcPct val="0"/>
              </a:spcBef>
            </a:pPr>
            <a:endParaRPr lang="en-GB" altLang="en-US"/>
          </a:p>
          <a:p>
            <a:pPr eaLnBrk="1" hangingPunct="1">
              <a:spcBef>
                <a:spcPct val="0"/>
              </a:spcBef>
            </a:pPr>
            <a:r>
              <a:rPr lang="en-GB" altLang="en-US"/>
              <a:t>The slides and associated notes should be seen as a guide and organisations should amend them accordingly.</a:t>
            </a:r>
          </a:p>
          <a:p>
            <a:pPr eaLnBrk="1" hangingPunct="1">
              <a:spcBef>
                <a:spcPct val="0"/>
              </a:spcBef>
            </a:pPr>
            <a:endParaRPr lang="en-GB" altLang="en-US"/>
          </a:p>
          <a:p>
            <a:pPr eaLnBrk="1" hangingPunct="1">
              <a:spcBef>
                <a:spcPct val="0"/>
              </a:spcBef>
            </a:pPr>
            <a:endParaRPr lang="en-GB" altLang="en-US"/>
          </a:p>
        </p:txBody>
      </p:sp>
      <p:sp>
        <p:nvSpPr>
          <p:cNvPr id="10244" name="Slide Number Placeholder 3">
            <a:extLst>
              <a:ext uri="{FF2B5EF4-FFF2-40B4-BE49-F238E27FC236}">
                <a16:creationId xmlns:a16="http://schemas.microsoft.com/office/drawing/2014/main" id="{C10C0C8A-AD3F-2E4B-C160-1A2B0680E32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D8DC86C-AAED-1247-A446-656F47F5D7E3}" type="slidenum">
              <a:rPr lang="en-GB" altLang="en-US"/>
              <a:pPr eaLnBrk="1" hangingPunct="1"/>
              <a:t>1</a:t>
            </a:fld>
            <a:endParaRPr lang="en-GB" altLang="en-US"/>
          </a:p>
        </p:txBody>
      </p:sp>
      <p:sp>
        <p:nvSpPr>
          <p:cNvPr id="10245" name="Footer Placeholder 4">
            <a:extLst>
              <a:ext uri="{FF2B5EF4-FFF2-40B4-BE49-F238E27FC236}">
                <a16:creationId xmlns:a16="http://schemas.microsoft.com/office/drawing/2014/main" id="{5FE32E9D-DBA6-FF3F-3993-079B1EB532B8}"/>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E0520309-911D-BD9A-708A-62A925B642E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540D196F-B1F6-78EE-0F2D-933FD28B515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11268" name="Slide Number Placeholder 3">
            <a:extLst>
              <a:ext uri="{FF2B5EF4-FFF2-40B4-BE49-F238E27FC236}">
                <a16:creationId xmlns:a16="http://schemas.microsoft.com/office/drawing/2014/main" id="{C8F1ED06-8916-3963-F25A-C4F2BC81E243}"/>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2920DF70-46AA-2741-A2BD-EB68161EA160}" type="slidenum">
              <a:rPr lang="en-GB" altLang="en-US"/>
              <a:pPr eaLnBrk="1" hangingPunct="1"/>
              <a:t>2</a:t>
            </a:fld>
            <a:endParaRPr lang="en-GB" altLang="en-US"/>
          </a:p>
        </p:txBody>
      </p:sp>
      <p:sp>
        <p:nvSpPr>
          <p:cNvPr id="11269" name="Footer Placeholder 4">
            <a:extLst>
              <a:ext uri="{FF2B5EF4-FFF2-40B4-BE49-F238E27FC236}">
                <a16:creationId xmlns:a16="http://schemas.microsoft.com/office/drawing/2014/main" id="{C0379BC0-880A-8E9E-F6E0-88C7F9A290CD}"/>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6D788745-4CBD-E30B-8F42-B108B2F4EE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15A76FFB-673D-9AB9-C22B-2C3976804A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organisation should explain, in non-alarmist language, the nature of the threat to employees.</a:t>
            </a:r>
          </a:p>
          <a:p>
            <a:pPr eaLnBrk="1" hangingPunct="1">
              <a:spcBef>
                <a:spcPct val="0"/>
              </a:spcBef>
            </a:pPr>
            <a:endParaRPr lang="en-GB" altLang="en-US"/>
          </a:p>
          <a:p>
            <a:pPr eaLnBrk="1" hangingPunct="1">
              <a:spcBef>
                <a:spcPct val="0"/>
              </a:spcBef>
            </a:pPr>
            <a:r>
              <a:rPr lang="en-GB" altLang="en-US"/>
              <a:t>If employees do not understand the threat, they are less likely to change their behaviour.</a:t>
            </a:r>
          </a:p>
          <a:p>
            <a:pPr eaLnBrk="1" hangingPunct="1">
              <a:spcBef>
                <a:spcPct val="0"/>
              </a:spcBef>
            </a:pPr>
            <a:endParaRPr lang="en-GB" altLang="en-US"/>
          </a:p>
          <a:p>
            <a:pPr eaLnBrk="1" hangingPunct="1">
              <a:spcBef>
                <a:spcPct val="0"/>
              </a:spcBef>
            </a:pPr>
            <a:endParaRPr lang="en-GB" altLang="en-US"/>
          </a:p>
        </p:txBody>
      </p:sp>
      <p:sp>
        <p:nvSpPr>
          <p:cNvPr id="12292" name="Slide Number Placeholder 3">
            <a:extLst>
              <a:ext uri="{FF2B5EF4-FFF2-40B4-BE49-F238E27FC236}">
                <a16:creationId xmlns:a16="http://schemas.microsoft.com/office/drawing/2014/main" id="{E256529F-68AA-8C4C-B3E6-118487F36265}"/>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CB41F03E-1FD6-2F4A-A11A-B96C17B3B810}" type="slidenum">
              <a:rPr lang="en-GB" altLang="en-US"/>
              <a:pPr eaLnBrk="1" hangingPunct="1"/>
              <a:t>3</a:t>
            </a:fld>
            <a:endParaRPr lang="en-GB" altLang="en-US"/>
          </a:p>
        </p:txBody>
      </p:sp>
      <p:sp>
        <p:nvSpPr>
          <p:cNvPr id="12293" name="Footer Placeholder 4">
            <a:extLst>
              <a:ext uri="{FF2B5EF4-FFF2-40B4-BE49-F238E27FC236}">
                <a16:creationId xmlns:a16="http://schemas.microsoft.com/office/drawing/2014/main" id="{2C320FD5-EA75-D643-CA3D-B34614898D9B}"/>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CC5E8098-8F60-EB9C-A645-254C29E121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6D6A046E-A5DD-10AB-F919-EDAF542F3FB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You need to explain that yours sites are well defended, but there are those that wish you harm. While there may be no new specific threat to staff, you know that criminals/protesters/terrorists have shown interest in our business sector.</a:t>
            </a:r>
          </a:p>
          <a:p>
            <a:pPr eaLnBrk="1" hangingPunct="1">
              <a:spcBef>
                <a:spcPct val="0"/>
              </a:spcBef>
            </a:pPr>
            <a:endParaRPr lang="en-GB" altLang="en-US"/>
          </a:p>
          <a:p>
            <a:pPr eaLnBrk="1" hangingPunct="1">
              <a:spcBef>
                <a:spcPct val="0"/>
              </a:spcBef>
            </a:pPr>
            <a:r>
              <a:rPr lang="en-GB" altLang="en-US"/>
              <a:t>By changing behaviours, your staff can help reduce the threat from those who may wish you harm. It is known that all criminals, including terrorists, carry out some form of reconnaissance planning before attacking their target – whether it’s a person or site. Reconnaissance can be disrupted, even simply by the act of looking confidant and vigilant.</a:t>
            </a:r>
          </a:p>
          <a:p>
            <a:pPr eaLnBrk="1" hangingPunct="1">
              <a:spcBef>
                <a:spcPct val="0"/>
              </a:spcBef>
            </a:pPr>
            <a:endParaRPr lang="en-GB" altLang="en-US"/>
          </a:p>
          <a:p>
            <a:pPr eaLnBrk="1" hangingPunct="1">
              <a:spcBef>
                <a:spcPct val="0"/>
              </a:spcBef>
            </a:pPr>
            <a:r>
              <a:rPr lang="en-GB" altLang="en-US"/>
              <a:t>Your staff need to think about their behaviour around your sites. Your security officers may have seen examples of poor behaviour and lack of attention as people enter and exit sites. This lack of awareness represents a potential threat to both the employee exhibiting the poor behaviours and everyone else who may be associated with that employee. </a:t>
            </a:r>
          </a:p>
          <a:p>
            <a:pPr eaLnBrk="1" hangingPunct="1">
              <a:spcBef>
                <a:spcPct val="0"/>
              </a:spcBef>
            </a:pPr>
            <a:endParaRPr lang="en-GB" altLang="en-US"/>
          </a:p>
          <a:p>
            <a:pPr eaLnBrk="1" hangingPunct="1">
              <a:spcBef>
                <a:spcPct val="0"/>
              </a:spcBef>
            </a:pPr>
            <a:r>
              <a:rPr lang="en-GB" altLang="en-US"/>
              <a:t>You are not trying to be alarmist. While the threat may be from INSERT HERE; being vigilant also helps mitigate the threat from low level crime such as bag snatchers or pickpockets. Criminals prey on those who do not look alert or aware of their surroundings. Taking the simplest of measures can help deter criminality.</a:t>
            </a:r>
          </a:p>
          <a:p>
            <a:pPr eaLnBrk="1" hangingPunct="1">
              <a:spcBef>
                <a:spcPct val="0"/>
              </a:spcBef>
            </a:pPr>
            <a:endParaRPr lang="en-GB" altLang="en-US"/>
          </a:p>
          <a:p>
            <a:pPr eaLnBrk="1" hangingPunct="1">
              <a:spcBef>
                <a:spcPct val="0"/>
              </a:spcBef>
            </a:pPr>
            <a:r>
              <a:rPr lang="en-GB" altLang="en-US"/>
              <a:t>By all staff taking steps to change their behaviour, they can help protect themselves and their colleagues. If a criminal sees an organisation full of vigilant employees, they are more likely to go elsewhere.</a:t>
            </a:r>
          </a:p>
          <a:p>
            <a:pPr eaLnBrk="1" hangingPunct="1">
              <a:spcBef>
                <a:spcPct val="0"/>
              </a:spcBef>
            </a:pPr>
            <a:endParaRPr lang="en-GB" altLang="en-US"/>
          </a:p>
          <a:p>
            <a:pPr eaLnBrk="1" hangingPunct="1">
              <a:spcBef>
                <a:spcPct val="0"/>
              </a:spcBef>
            </a:pPr>
            <a:endParaRPr lang="en-GB" altLang="en-US"/>
          </a:p>
        </p:txBody>
      </p:sp>
      <p:sp>
        <p:nvSpPr>
          <p:cNvPr id="13316" name="Slide Number Placeholder 3">
            <a:extLst>
              <a:ext uri="{FF2B5EF4-FFF2-40B4-BE49-F238E27FC236}">
                <a16:creationId xmlns:a16="http://schemas.microsoft.com/office/drawing/2014/main" id="{3551AC2D-0D30-EB5E-560D-67CAB2664CD1}"/>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A92DB0AE-BD03-4249-A280-36156F5CE914}" type="slidenum">
              <a:rPr lang="en-GB" altLang="en-US"/>
              <a:pPr eaLnBrk="1" hangingPunct="1"/>
              <a:t>4</a:t>
            </a:fld>
            <a:endParaRPr lang="en-GB" altLang="en-US"/>
          </a:p>
        </p:txBody>
      </p:sp>
      <p:sp>
        <p:nvSpPr>
          <p:cNvPr id="13317" name="Footer Placeholder 4">
            <a:extLst>
              <a:ext uri="{FF2B5EF4-FFF2-40B4-BE49-F238E27FC236}">
                <a16:creationId xmlns:a16="http://schemas.microsoft.com/office/drawing/2014/main" id="{D41D37C0-B809-2BD4-14CC-C850D9E53CBB}"/>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16B4BDC8-C5C7-60A5-6FA7-E58B76E27AFF}"/>
              </a:ext>
            </a:extLst>
          </p:cNvPr>
          <p:cNvSpPr>
            <a:spLocks noGrp="1" noRot="1" noChangeAspect="1" noTextEdit="1"/>
          </p:cNvSpPr>
          <p:nvPr>
            <p:ph type="sldImg"/>
          </p:nvPr>
        </p:nvSpPr>
        <p:spPr bwMode="auto">
          <a:xfrm>
            <a:off x="50800" y="715963"/>
            <a:ext cx="6616700"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D9AEC36C-1A39-6B46-34A0-DA6DC9DD06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The changes you decide to make should be clearly articulated to your employees.</a:t>
            </a:r>
          </a:p>
          <a:p>
            <a:pPr eaLnBrk="1" hangingPunct="1">
              <a:spcBef>
                <a:spcPct val="0"/>
              </a:spcBef>
            </a:pPr>
            <a:endParaRPr lang="en-GB" altLang="en-US"/>
          </a:p>
        </p:txBody>
      </p:sp>
      <p:sp>
        <p:nvSpPr>
          <p:cNvPr id="14340" name="Slide Number Placeholder 3">
            <a:extLst>
              <a:ext uri="{FF2B5EF4-FFF2-40B4-BE49-F238E27FC236}">
                <a16:creationId xmlns:a16="http://schemas.microsoft.com/office/drawing/2014/main" id="{6FF00FEC-C095-CF3C-8F1D-CAB426EEFAAE}"/>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471FC9D9-4239-CB48-B890-CD1A542D80FB}" type="slidenum">
              <a:rPr lang="en-GB" altLang="en-US"/>
              <a:pPr eaLnBrk="1" hangingPunct="1"/>
              <a:t>5</a:t>
            </a:fld>
            <a:endParaRPr lang="en-GB" altLang="en-US"/>
          </a:p>
        </p:txBody>
      </p:sp>
      <p:sp>
        <p:nvSpPr>
          <p:cNvPr id="14341" name="Footer Placeholder 4">
            <a:extLst>
              <a:ext uri="{FF2B5EF4-FFF2-40B4-BE49-F238E27FC236}">
                <a16:creationId xmlns:a16="http://schemas.microsoft.com/office/drawing/2014/main" id="{D34A607F-6844-3664-8420-A560AFE7FE5E}"/>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C81DF4D5-5209-5C27-9FCE-C966B1677FF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F192EC81-B436-8FF1-CE3E-E5874FC6DA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Your employees should feel that they are suddenly at threat. But equally, they should not be complacent. There are those that wish them harm, but by taking only a few simple measures, you can all mitigate the risk.</a:t>
            </a:r>
          </a:p>
          <a:p>
            <a:pPr eaLnBrk="1" hangingPunct="1">
              <a:spcBef>
                <a:spcPct val="0"/>
              </a:spcBef>
            </a:pPr>
            <a:endParaRPr lang="en-GB" altLang="en-US"/>
          </a:p>
          <a:p>
            <a:pPr eaLnBrk="1" hangingPunct="1">
              <a:spcBef>
                <a:spcPct val="0"/>
              </a:spcBef>
            </a:pPr>
            <a:r>
              <a:rPr lang="en-GB" altLang="en-US"/>
              <a:t>Security is everyone’s business and a real difference will only be made if everyone is vigilant and has a good security culture. Reporting suspicions is key. Security do an their job, but they can’t see everything and need staff to report unusual behaviour.</a:t>
            </a:r>
          </a:p>
          <a:p>
            <a:pPr eaLnBrk="1" hangingPunct="1">
              <a:spcBef>
                <a:spcPct val="0"/>
              </a:spcBef>
            </a:pPr>
            <a:endParaRPr lang="en-GB" altLang="en-US"/>
          </a:p>
          <a:p>
            <a:pPr eaLnBrk="1" hangingPunct="1">
              <a:spcBef>
                <a:spcPct val="0"/>
              </a:spcBef>
            </a:pPr>
            <a:r>
              <a:rPr lang="en-GB" altLang="en-US"/>
              <a:t>Your employee’s behaviour makes a difference. Are they‘ security savvy’ when they enter or leave your sites? By that it is meant do they have their headphones on; their nose in a book or engrossed on a phone call. Would they even notice someone suspicious standing nearby?</a:t>
            </a:r>
          </a:p>
          <a:p>
            <a:pPr eaLnBrk="1" hangingPunct="1">
              <a:spcBef>
                <a:spcPct val="0"/>
              </a:spcBef>
            </a:pPr>
            <a:endParaRPr lang="en-GB" altLang="en-US"/>
          </a:p>
        </p:txBody>
      </p:sp>
      <p:sp>
        <p:nvSpPr>
          <p:cNvPr id="15364" name="Slide Number Placeholder 3">
            <a:extLst>
              <a:ext uri="{FF2B5EF4-FFF2-40B4-BE49-F238E27FC236}">
                <a16:creationId xmlns:a16="http://schemas.microsoft.com/office/drawing/2014/main" id="{29288AEA-59AD-57B6-4044-95956A0E0828}"/>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6A2CD617-B548-E54F-8AF4-00DF26F56293}" type="slidenum">
              <a:rPr lang="en-GB" altLang="en-US"/>
              <a:pPr eaLnBrk="1" hangingPunct="1"/>
              <a:t>6</a:t>
            </a:fld>
            <a:endParaRPr lang="en-GB" altLang="en-US"/>
          </a:p>
        </p:txBody>
      </p:sp>
      <p:sp>
        <p:nvSpPr>
          <p:cNvPr id="15365" name="Footer Placeholder 4">
            <a:extLst>
              <a:ext uri="{FF2B5EF4-FFF2-40B4-BE49-F238E27FC236}">
                <a16:creationId xmlns:a16="http://schemas.microsoft.com/office/drawing/2014/main" id="{811C8FF1-B50D-D15A-70C3-CBD7805FF233}"/>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C1BCE815-1F87-759B-982A-5F12BC9CE1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A51DC6BC-E552-8131-7F17-A19D7497072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t>Everyone has their part to play in keeping themselves and their colleagues safe from harm.</a:t>
            </a:r>
          </a:p>
          <a:p>
            <a:pPr eaLnBrk="1" hangingPunct="1">
              <a:spcBef>
                <a:spcPct val="0"/>
              </a:spcBef>
            </a:pPr>
            <a:endParaRPr lang="en-GB" altLang="en-US"/>
          </a:p>
          <a:p>
            <a:pPr eaLnBrk="1" hangingPunct="1">
              <a:spcBef>
                <a:spcPct val="0"/>
              </a:spcBef>
            </a:pPr>
            <a:r>
              <a:rPr lang="en-GB" altLang="en-US"/>
              <a:t>Reporting suspicions is key. Security do a great job, but they can’t see everything and need staff to report unusual behaviour.</a:t>
            </a:r>
          </a:p>
          <a:p>
            <a:pPr eaLnBrk="1" hangingPunct="1">
              <a:spcBef>
                <a:spcPct val="0"/>
              </a:spcBef>
            </a:pPr>
            <a:endParaRPr lang="en-GB" altLang="en-US"/>
          </a:p>
          <a:p>
            <a:pPr eaLnBrk="1" hangingPunct="1">
              <a:spcBef>
                <a:spcPct val="0"/>
              </a:spcBef>
            </a:pPr>
            <a:r>
              <a:rPr lang="en-GB" altLang="en-US"/>
              <a:t>Keep up to date with what’s going on by talking to line managers, to security and don’t forget to keep an eye on the intranet.</a:t>
            </a:r>
          </a:p>
          <a:p>
            <a:pPr eaLnBrk="1" hangingPunct="1">
              <a:spcBef>
                <a:spcPct val="0"/>
              </a:spcBef>
            </a:pPr>
            <a:endParaRPr lang="en-GB" altLang="en-US"/>
          </a:p>
        </p:txBody>
      </p:sp>
      <p:sp>
        <p:nvSpPr>
          <p:cNvPr id="16388" name="Slide Number Placeholder 3">
            <a:extLst>
              <a:ext uri="{FF2B5EF4-FFF2-40B4-BE49-F238E27FC236}">
                <a16:creationId xmlns:a16="http://schemas.microsoft.com/office/drawing/2014/main" id="{05319750-C2A0-92A1-8BAF-1538C05F2A63}"/>
              </a:ext>
            </a:extLst>
          </p:cNvPr>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6EC5381-7A92-3342-9129-4EDC30325D85}" type="slidenum">
              <a:rPr lang="en-GB" altLang="en-US"/>
              <a:pPr eaLnBrk="1" hangingPunct="1"/>
              <a:t>7</a:t>
            </a:fld>
            <a:endParaRPr lang="en-GB" altLang="en-US"/>
          </a:p>
        </p:txBody>
      </p:sp>
      <p:sp>
        <p:nvSpPr>
          <p:cNvPr id="16389" name="Footer Placeholder 4">
            <a:extLst>
              <a:ext uri="{FF2B5EF4-FFF2-40B4-BE49-F238E27FC236}">
                <a16:creationId xmlns:a16="http://schemas.microsoft.com/office/drawing/2014/main" id="{30578482-ABA7-7405-5B17-D3A5A713A61E}"/>
              </a:ext>
            </a:extLst>
          </p:cNvPr>
          <p:cNvSpPr>
            <a:spLocks noGrp="1"/>
          </p:cNvSpPr>
          <p:nvPr>
            <p:ph type="ftr" sz="quarter" idx="4"/>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a:t>© Crown Copyright 2015</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Merlin">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520505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 Rob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439957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 Star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2284072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 Woodpeck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2007723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68301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Sil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019511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Sil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6397277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ection Sil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357860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ection Sil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793307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ection Sil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49932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2" y="136525"/>
            <a:ext cx="11310175" cy="1192403"/>
          </a:xfrm>
        </p:spPr>
        <p:txBody>
          <a:bodyPr/>
          <a:lstStyle/>
          <a:p>
            <a:r>
              <a:rPr lang="en-GB" dirty="0"/>
              <a:t>This is an image slide</a:t>
            </a:r>
            <a:endParaRPr lang="en-US" dirty="0"/>
          </a:p>
        </p:txBody>
      </p:sp>
      <p:sp>
        <p:nvSpPr>
          <p:cNvPr id="3" name="Content Placeholder 2"/>
          <p:cNvSpPr>
            <a:spLocks noGrp="1"/>
          </p:cNvSpPr>
          <p:nvPr>
            <p:ph sz="half" idx="1" hasCustomPrompt="1"/>
          </p:nvPr>
        </p:nvSpPr>
        <p:spPr>
          <a:xfrm>
            <a:off x="442913" y="1496676"/>
            <a:ext cx="6589191" cy="4562747"/>
          </a:xfrm>
        </p:spPr>
        <p:txBody>
          <a:bodyPr/>
          <a:lstStyle>
            <a:lvl1pPr marL="50800" indent="-50800">
              <a:buFontTx/>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latin typeface="Arial" panose="020B0604020202020204" pitchFamily="34" charset="0"/>
                <a:cs typeface="Arial" panose="020B0604020202020204" pitchFamily="34" charset="0"/>
              </a:rPr>
              <a:t>Images should only take up a portion of the slide, to allow for copy. However, copy should be minimal. Colour slides should not be used.</a:t>
            </a:r>
          </a:p>
        </p:txBody>
      </p:sp>
      <p:sp>
        <p:nvSpPr>
          <p:cNvPr id="4" name="Content Placeholder 3"/>
          <p:cNvSpPr>
            <a:spLocks noGrp="1"/>
          </p:cNvSpPr>
          <p:nvPr>
            <p:ph sz="half" idx="2"/>
          </p:nvPr>
        </p:nvSpPr>
        <p:spPr>
          <a:xfrm>
            <a:off x="7176120" y="1496676"/>
            <a:ext cx="4576968" cy="456274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Footer Placeholder 5"/>
          <p:cNvSpPr>
            <a:spLocks noGrp="1"/>
          </p:cNvSpPr>
          <p:nvPr>
            <p:ph type="ftr" sz="quarter" idx="11"/>
          </p:nvPr>
        </p:nvSpPr>
        <p:spPr/>
        <p:txBody>
          <a:bodyPr/>
          <a:lstStyle/>
          <a:p>
            <a:r>
              <a:rPr lang="en-GB"/>
              <a:t>OFFICIAL</a:t>
            </a:r>
            <a:endParaRPr lang="en-GB" dirty="0"/>
          </a:p>
        </p:txBody>
      </p:sp>
      <p:sp>
        <p:nvSpPr>
          <p:cNvPr id="7" name="Slide Number Placeholder 6"/>
          <p:cNvSpPr>
            <a:spLocks noGrp="1"/>
          </p:cNvSpPr>
          <p:nvPr>
            <p:ph type="sldNum" sz="quarter" idx="12"/>
          </p:nvPr>
        </p:nvSpPr>
        <p:spPr/>
        <p:txBody>
          <a:bodyPr/>
          <a:lstStyle/>
          <a:p>
            <a:fld id="{39F84132-5BF8-DC41-98D3-D907AC1DC9AA}" type="slidenum">
              <a:rPr lang="en-GB" smtClean="0"/>
              <a:t>‹#›</a:t>
            </a:fld>
            <a:endParaRPr lang="en-GB"/>
          </a:p>
        </p:txBody>
      </p:sp>
      <p:cxnSp>
        <p:nvCxnSpPr>
          <p:cNvPr id="5" name="Straight Connector 4">
            <a:extLst>
              <a:ext uri="{FF2B5EF4-FFF2-40B4-BE49-F238E27FC236}">
                <a16:creationId xmlns:a16="http://schemas.microsoft.com/office/drawing/2014/main" id="{CCFE6B05-311E-0AEC-07F7-C7EAEA76BDD0}"/>
              </a:ext>
            </a:extLst>
          </p:cNvPr>
          <p:cNvCxnSpPr>
            <a:cxnSpLocks/>
          </p:cNvCxnSpPr>
          <p:nvPr userDrawn="1"/>
        </p:nvCxnSpPr>
        <p:spPr>
          <a:xfrm>
            <a:off x="438912" y="1351979"/>
            <a:ext cx="1131417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113847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 Kingfish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5"/>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233379254"/>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OFFICIAL</a:t>
            </a:r>
            <a:endParaRPr lang="en-GB" dirty="0"/>
          </a:p>
        </p:txBody>
      </p:sp>
      <p:sp>
        <p:nvSpPr>
          <p:cNvPr id="4" name="Slide Number Placeholder 3"/>
          <p:cNvSpPr>
            <a:spLocks noGrp="1"/>
          </p:cNvSpPr>
          <p:nvPr>
            <p:ph type="sldNum" sz="quarter" idx="12"/>
          </p:nvPr>
        </p:nvSpPr>
        <p:spPr/>
        <p:txBody>
          <a:bodyPr/>
          <a:lstStyle/>
          <a:p>
            <a:fld id="{39F84132-5BF8-DC41-98D3-D907AC1DC9AA}" type="slidenum">
              <a:rPr lang="en-GB" smtClean="0"/>
              <a:t>‹#›</a:t>
            </a:fld>
            <a:endParaRPr lang="en-GB"/>
          </a:p>
        </p:txBody>
      </p:sp>
    </p:spTree>
    <p:extLst>
      <p:ext uri="{BB962C8B-B14F-4D97-AF65-F5344CB8AC3E}">
        <p14:creationId xmlns:p14="http://schemas.microsoft.com/office/powerpoint/2010/main" val="3967940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title" preserve="1">
  <p:cSld name="Title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31487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5"/>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3326542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6"/>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5280404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732330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4912633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reserve="1">
  <p:cSld name="Title Sli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37548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Title Slide - full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DD0FEA5-EF87-998E-B1E1-35DEA9091615}"/>
              </a:ext>
            </a:extLst>
          </p:cNvPr>
          <p:cNvSpPr>
            <a:spLocks noGrp="1"/>
          </p:cNvSpPr>
          <p:nvPr>
            <p:ph type="pic" sz="quarter" idx="13"/>
          </p:nvPr>
        </p:nvSpPr>
        <p:spPr>
          <a:xfrm>
            <a:off x="0" y="0"/>
            <a:ext cx="12192000" cy="5962650"/>
          </a:xfrm>
        </p:spPr>
        <p:txBody>
          <a:bodyPr/>
          <a:lstStyle/>
          <a:p>
            <a:r>
              <a:rPr lang="en-GB"/>
              <a:t>Click icon to add picture</a:t>
            </a:r>
          </a:p>
        </p:txBody>
      </p:sp>
      <p:sp>
        <p:nvSpPr>
          <p:cNvPr id="6" name="Title 1">
            <a:extLst>
              <a:ext uri="{FF2B5EF4-FFF2-40B4-BE49-F238E27FC236}">
                <a16:creationId xmlns:a16="http://schemas.microsoft.com/office/drawing/2014/main" id="{240C174B-3525-1DD5-3B85-C2D819C03A0D}"/>
              </a:ext>
            </a:extLst>
          </p:cNvPr>
          <p:cNvSpPr>
            <a:spLocks noGrp="1"/>
          </p:cNvSpPr>
          <p:nvPr>
            <p:ph type="ctrTitle" hasCustomPrompt="1"/>
          </p:nvPr>
        </p:nvSpPr>
        <p:spPr>
          <a:xfrm>
            <a:off x="1524000" y="1122363"/>
            <a:ext cx="9144000" cy="2387600"/>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7" name="Subtitle 2">
            <a:extLst>
              <a:ext uri="{FF2B5EF4-FFF2-40B4-BE49-F238E27FC236}">
                <a16:creationId xmlns:a16="http://schemas.microsoft.com/office/drawing/2014/main" id="{C72BCB81-3FE6-5EE0-7205-E87439AE218F}"/>
              </a:ext>
            </a:extLst>
          </p:cNvPr>
          <p:cNvSpPr>
            <a:spLocks noGrp="1"/>
          </p:cNvSpPr>
          <p:nvPr>
            <p:ph type="subTitle" idx="1" hasCustomPrompt="1"/>
          </p:nvPr>
        </p:nvSpPr>
        <p:spPr>
          <a:xfrm>
            <a:off x="1524000" y="3602038"/>
            <a:ext cx="9144000" cy="165576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Add a full slide image to the background of this slide, though be sure to change the colour of the text boxes and text accordingly, to match the image used.</a:t>
            </a:r>
            <a:endParaRPr lang="en-US" dirty="0"/>
          </a:p>
        </p:txBody>
      </p:sp>
      <p:sp>
        <p:nvSpPr>
          <p:cNvPr id="8" name="Footer Placeholder 4">
            <a:extLst>
              <a:ext uri="{FF2B5EF4-FFF2-40B4-BE49-F238E27FC236}">
                <a16:creationId xmlns:a16="http://schemas.microsoft.com/office/drawing/2014/main" id="{1F73EE79-A655-E307-7E55-E4C4F643FA6E}"/>
              </a:ext>
            </a:extLst>
          </p:cNvPr>
          <p:cNvSpPr>
            <a:spLocks noGrp="1"/>
          </p:cNvSpPr>
          <p:nvPr>
            <p:ph type="ftr" sz="quarter" idx="11"/>
          </p:nvPr>
        </p:nvSpPr>
        <p:spPr>
          <a:xfrm>
            <a:off x="4038600" y="6344712"/>
            <a:ext cx="4114800" cy="365125"/>
          </a:xfrm>
        </p:spPr>
        <p:txBody>
          <a:bodyPr/>
          <a:lstStyle/>
          <a:p>
            <a:r>
              <a:rPr lang="en-GB"/>
              <a:t>OFFICIAL</a:t>
            </a:r>
            <a:endParaRPr lang="en-GB" dirty="0"/>
          </a:p>
        </p:txBody>
      </p:sp>
      <p:pic>
        <p:nvPicPr>
          <p:cNvPr id="10" name="Picture 9" descr="Shape&#10;&#10;Description automatically generated with medium confidence">
            <a:extLst>
              <a:ext uri="{FF2B5EF4-FFF2-40B4-BE49-F238E27FC236}">
                <a16:creationId xmlns:a16="http://schemas.microsoft.com/office/drawing/2014/main" id="{031CA671-0766-5F1E-6561-F35EEE43EA3C}"/>
              </a:ext>
            </a:extLst>
          </p:cNvPr>
          <p:cNvPicPr>
            <a:picLocks noChangeAspect="1"/>
          </p:cNvPicPr>
          <p:nvPr userDrawn="1"/>
        </p:nvPicPr>
        <p:blipFill>
          <a:blip r:embed="rId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14789876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 Kingfish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830113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 Goldfin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29500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 Goldfinch">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6"/>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516071133"/>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 Rob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75681955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 Star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1467225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 Woodpeck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474716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ection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7890642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ection Sil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0414384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ection Sil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15152383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ection Sil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2120380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Section Sil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590411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Section Sil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6634337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2" y="136525"/>
            <a:ext cx="11310175" cy="1192403"/>
          </a:xfrm>
        </p:spPr>
        <p:txBody>
          <a:bodyPr/>
          <a:lstStyle/>
          <a:p>
            <a:r>
              <a:rPr lang="en-GB" dirty="0"/>
              <a:t>This is an image slide</a:t>
            </a:r>
            <a:endParaRPr lang="en-US" dirty="0"/>
          </a:p>
        </p:txBody>
      </p:sp>
      <p:sp>
        <p:nvSpPr>
          <p:cNvPr id="3" name="Content Placeholder 2"/>
          <p:cNvSpPr>
            <a:spLocks noGrp="1"/>
          </p:cNvSpPr>
          <p:nvPr>
            <p:ph sz="half" idx="1" hasCustomPrompt="1"/>
          </p:nvPr>
        </p:nvSpPr>
        <p:spPr>
          <a:xfrm>
            <a:off x="442913" y="1496676"/>
            <a:ext cx="6589191" cy="4562747"/>
          </a:xfrm>
        </p:spPr>
        <p:txBody>
          <a:bodyPr/>
          <a:lstStyle>
            <a:lvl1pPr marL="50800" indent="-50800">
              <a:buFontTx/>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latin typeface="Arial" panose="020B0604020202020204" pitchFamily="34" charset="0"/>
                <a:cs typeface="Arial" panose="020B0604020202020204" pitchFamily="34" charset="0"/>
              </a:rPr>
              <a:t>Images should only take up a portion of the slide, to allow for copy. However, copy should be minimal. Colour slides should not be used.</a:t>
            </a:r>
          </a:p>
        </p:txBody>
      </p:sp>
      <p:sp>
        <p:nvSpPr>
          <p:cNvPr id="4" name="Content Placeholder 3"/>
          <p:cNvSpPr>
            <a:spLocks noGrp="1"/>
          </p:cNvSpPr>
          <p:nvPr>
            <p:ph sz="half" idx="2"/>
          </p:nvPr>
        </p:nvSpPr>
        <p:spPr>
          <a:xfrm>
            <a:off x="7176120" y="1496676"/>
            <a:ext cx="4576968" cy="456274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Footer Placeholder 5"/>
          <p:cNvSpPr>
            <a:spLocks noGrp="1"/>
          </p:cNvSpPr>
          <p:nvPr>
            <p:ph type="ftr" sz="quarter" idx="11"/>
          </p:nvPr>
        </p:nvSpPr>
        <p:spPr/>
        <p:txBody>
          <a:bodyPr/>
          <a:lstStyle/>
          <a:p>
            <a:r>
              <a:rPr lang="en-GB"/>
              <a:t>OFFICIAL</a:t>
            </a:r>
            <a:endParaRPr lang="en-GB" dirty="0"/>
          </a:p>
        </p:txBody>
      </p:sp>
      <p:sp>
        <p:nvSpPr>
          <p:cNvPr id="7" name="Slide Number Placeholder 6"/>
          <p:cNvSpPr>
            <a:spLocks noGrp="1"/>
          </p:cNvSpPr>
          <p:nvPr>
            <p:ph type="sldNum" sz="quarter" idx="12"/>
          </p:nvPr>
        </p:nvSpPr>
        <p:spPr/>
        <p:txBody>
          <a:bodyPr/>
          <a:lstStyle/>
          <a:p>
            <a:fld id="{39F84132-5BF8-DC41-98D3-D907AC1DC9AA}" type="slidenum">
              <a:rPr lang="en-GB" smtClean="0"/>
              <a:t>‹#›</a:t>
            </a:fld>
            <a:endParaRPr lang="en-GB"/>
          </a:p>
        </p:txBody>
      </p:sp>
      <p:cxnSp>
        <p:nvCxnSpPr>
          <p:cNvPr id="5" name="Straight Connector 4">
            <a:extLst>
              <a:ext uri="{FF2B5EF4-FFF2-40B4-BE49-F238E27FC236}">
                <a16:creationId xmlns:a16="http://schemas.microsoft.com/office/drawing/2014/main" id="{CCFE6B05-311E-0AEC-07F7-C7EAEA76BDD0}"/>
              </a:ext>
            </a:extLst>
          </p:cNvPr>
          <p:cNvCxnSpPr>
            <a:cxnSpLocks/>
          </p:cNvCxnSpPr>
          <p:nvPr userDrawn="1"/>
        </p:nvCxnSpPr>
        <p:spPr>
          <a:xfrm>
            <a:off x="438912" y="1351979"/>
            <a:ext cx="1131417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578593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 Robin">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18819333"/>
      </p:ext>
    </p:extLst>
  </p:cSld>
  <p:clrMapOvr>
    <a:overrideClrMapping bg1="lt1" tx1="dk1" bg2="lt2" tx2="dk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OFFICIAL</a:t>
            </a:r>
            <a:endParaRPr lang="en-GB" dirty="0"/>
          </a:p>
        </p:txBody>
      </p:sp>
      <p:sp>
        <p:nvSpPr>
          <p:cNvPr id="4" name="Slide Number Placeholder 3"/>
          <p:cNvSpPr>
            <a:spLocks noGrp="1"/>
          </p:cNvSpPr>
          <p:nvPr>
            <p:ph type="sldNum" sz="quarter" idx="12"/>
          </p:nvPr>
        </p:nvSpPr>
        <p:spPr/>
        <p:txBody>
          <a:bodyPr/>
          <a:lstStyle/>
          <a:p>
            <a:fld id="{39F84132-5BF8-DC41-98D3-D907AC1DC9AA}" type="slidenum">
              <a:rPr lang="en-GB" smtClean="0"/>
              <a:t>‹#›</a:t>
            </a:fld>
            <a:endParaRPr lang="en-GB"/>
          </a:p>
        </p:txBody>
      </p:sp>
    </p:spTree>
    <p:extLst>
      <p:ext uri="{BB962C8B-B14F-4D97-AF65-F5344CB8AC3E}">
        <p14:creationId xmlns:p14="http://schemas.microsoft.com/office/powerpoint/2010/main" val="200919670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title" preserve="1">
  <p:cSld name="Title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a:extLst>
              <a:ext uri="{FF2B5EF4-FFF2-40B4-BE49-F238E27FC236}">
                <a16:creationId xmlns:a16="http://schemas.microsoft.com/office/drawing/2014/main" id="{7140877F-E46F-9DBC-FBC9-3E33EBBE403A}"/>
              </a:ext>
            </a:extLst>
          </p:cNvPr>
          <p:cNvPicPr>
            <a:picLocks noChangeAspect="1"/>
          </p:cNvPicPr>
          <p:nvPr userDrawn="1"/>
        </p:nvPicPr>
        <p:blipFill>
          <a:blip r:embed="rId2"/>
          <a:srcRect/>
          <a:stretch/>
        </p:blipFill>
        <p:spPr>
          <a:xfrm>
            <a:off x="438912" y="6123230"/>
            <a:ext cx="1453271" cy="651012"/>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959964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title" preserve="1">
  <p:cSld name="Title Sli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5"/>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5"/>
          </a:lnRef>
          <a:fillRef idx="0">
            <a:schemeClr val="accent5"/>
          </a:fillRef>
          <a:effectRef idx="2">
            <a:schemeClr val="accent5"/>
          </a:effectRef>
          <a:fontRef idx="minor">
            <a:schemeClr val="tx1"/>
          </a:fontRef>
        </p:style>
      </p:cxnSp>
      <p:pic>
        <p:nvPicPr>
          <p:cNvPr id="4" name="Picture 3">
            <a:extLst>
              <a:ext uri="{FF2B5EF4-FFF2-40B4-BE49-F238E27FC236}">
                <a16:creationId xmlns:a16="http://schemas.microsoft.com/office/drawing/2014/main" id="{03E1D805-F353-C613-85B1-AA1BD5F60C2B}"/>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267061857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title" preserve="1">
  <p:cSld name="Title Sli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6"/>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6"/>
          </a:lnRef>
          <a:fillRef idx="0">
            <a:schemeClr val="accent6"/>
          </a:fillRef>
          <a:effectRef idx="2">
            <a:schemeClr val="accent6"/>
          </a:effectRef>
          <a:fontRef idx="minor">
            <a:schemeClr val="tx1"/>
          </a:fontRef>
        </p:style>
      </p:cxnSp>
      <p:pic>
        <p:nvPicPr>
          <p:cNvPr id="4" name="Picture 3">
            <a:extLst>
              <a:ext uri="{FF2B5EF4-FFF2-40B4-BE49-F238E27FC236}">
                <a16:creationId xmlns:a16="http://schemas.microsoft.com/office/drawing/2014/main" id="{4B3E66A2-47D3-21AF-EC36-1F7CB1D8FA83}"/>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13523398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2"/>
          </a:lnRef>
          <a:fillRef idx="0">
            <a:schemeClr val="accent2"/>
          </a:fillRef>
          <a:effectRef idx="2">
            <a:schemeClr val="accent2"/>
          </a:effectRef>
          <a:fontRef idx="minor">
            <a:schemeClr val="tx1"/>
          </a:fontRef>
        </p:style>
      </p:cxnSp>
      <p:pic>
        <p:nvPicPr>
          <p:cNvPr id="4" name="Picture 3">
            <a:extLst>
              <a:ext uri="{FF2B5EF4-FFF2-40B4-BE49-F238E27FC236}">
                <a16:creationId xmlns:a16="http://schemas.microsoft.com/office/drawing/2014/main" id="{E48FE5D9-6311-0ADF-A832-DE25C57527C9}"/>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21414529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title" preserve="1">
  <p:cSld name="Title Sli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DB6E794A-6065-BABB-E809-F7ED0D995008}"/>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763605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type="title" preserve="1">
  <p:cSld name="Title Sli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pic>
        <p:nvPicPr>
          <p:cNvPr id="4" name="Picture 3">
            <a:extLst>
              <a:ext uri="{FF2B5EF4-FFF2-40B4-BE49-F238E27FC236}">
                <a16:creationId xmlns:a16="http://schemas.microsoft.com/office/drawing/2014/main" id="{7689BE3F-2B65-4B4C-6BEC-9724E9B14A3E}"/>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84161034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itle Slide - full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DD0FEA5-EF87-998E-B1E1-35DEA9091615}"/>
              </a:ext>
            </a:extLst>
          </p:cNvPr>
          <p:cNvSpPr>
            <a:spLocks noGrp="1"/>
          </p:cNvSpPr>
          <p:nvPr>
            <p:ph type="pic" sz="quarter" idx="13"/>
          </p:nvPr>
        </p:nvSpPr>
        <p:spPr>
          <a:xfrm>
            <a:off x="0" y="0"/>
            <a:ext cx="12192000" cy="5962650"/>
          </a:xfrm>
        </p:spPr>
        <p:txBody>
          <a:bodyPr/>
          <a:lstStyle/>
          <a:p>
            <a:r>
              <a:rPr lang="en-GB"/>
              <a:t>Click icon to add picture</a:t>
            </a:r>
          </a:p>
        </p:txBody>
      </p:sp>
      <p:sp>
        <p:nvSpPr>
          <p:cNvPr id="6" name="Title 1">
            <a:extLst>
              <a:ext uri="{FF2B5EF4-FFF2-40B4-BE49-F238E27FC236}">
                <a16:creationId xmlns:a16="http://schemas.microsoft.com/office/drawing/2014/main" id="{240C174B-3525-1DD5-3B85-C2D819C03A0D}"/>
              </a:ext>
            </a:extLst>
          </p:cNvPr>
          <p:cNvSpPr>
            <a:spLocks noGrp="1"/>
          </p:cNvSpPr>
          <p:nvPr>
            <p:ph type="ctrTitle" hasCustomPrompt="1"/>
          </p:nvPr>
        </p:nvSpPr>
        <p:spPr>
          <a:xfrm>
            <a:off x="1524000" y="1122363"/>
            <a:ext cx="9144000" cy="2387600"/>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7" name="Subtitle 2">
            <a:extLst>
              <a:ext uri="{FF2B5EF4-FFF2-40B4-BE49-F238E27FC236}">
                <a16:creationId xmlns:a16="http://schemas.microsoft.com/office/drawing/2014/main" id="{C72BCB81-3FE6-5EE0-7205-E87439AE218F}"/>
              </a:ext>
            </a:extLst>
          </p:cNvPr>
          <p:cNvSpPr>
            <a:spLocks noGrp="1"/>
          </p:cNvSpPr>
          <p:nvPr>
            <p:ph type="subTitle" idx="1" hasCustomPrompt="1"/>
          </p:nvPr>
        </p:nvSpPr>
        <p:spPr>
          <a:xfrm>
            <a:off x="1524000" y="3602038"/>
            <a:ext cx="9144000" cy="165576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Add a full slide image to the background of this slide, though be sure to change the colour of the text boxes and text accordingly, to match the image used.</a:t>
            </a:r>
            <a:endParaRPr lang="en-US" dirty="0"/>
          </a:p>
        </p:txBody>
      </p:sp>
      <p:sp>
        <p:nvSpPr>
          <p:cNvPr id="8" name="Footer Placeholder 4">
            <a:extLst>
              <a:ext uri="{FF2B5EF4-FFF2-40B4-BE49-F238E27FC236}">
                <a16:creationId xmlns:a16="http://schemas.microsoft.com/office/drawing/2014/main" id="{1F73EE79-A655-E307-7E55-E4C4F643FA6E}"/>
              </a:ext>
            </a:extLst>
          </p:cNvPr>
          <p:cNvSpPr>
            <a:spLocks noGrp="1"/>
          </p:cNvSpPr>
          <p:nvPr>
            <p:ph type="ftr" sz="quarter" idx="11"/>
          </p:nvPr>
        </p:nvSpPr>
        <p:spPr>
          <a:xfrm>
            <a:off x="4038600" y="6344712"/>
            <a:ext cx="4114800" cy="365125"/>
          </a:xfrm>
        </p:spPr>
        <p:txBody>
          <a:bodyPr/>
          <a:lstStyle/>
          <a:p>
            <a:r>
              <a:rPr lang="en-GB"/>
              <a:t>OFFICIAL</a:t>
            </a:r>
            <a:endParaRPr lang="en-GB" dirty="0"/>
          </a:p>
        </p:txBody>
      </p:sp>
      <p:pic>
        <p:nvPicPr>
          <p:cNvPr id="2" name="Picture 1">
            <a:extLst>
              <a:ext uri="{FF2B5EF4-FFF2-40B4-BE49-F238E27FC236}">
                <a16:creationId xmlns:a16="http://schemas.microsoft.com/office/drawing/2014/main" id="{4EBA688C-D419-AD2C-DA57-13560FDF4F42}"/>
              </a:ext>
            </a:extLst>
          </p:cNvPr>
          <p:cNvPicPr>
            <a:picLocks noChangeAspect="1"/>
          </p:cNvPicPr>
          <p:nvPr userDrawn="1"/>
        </p:nvPicPr>
        <p:blipFill>
          <a:blip r:embed="rId2"/>
          <a:srcRect/>
          <a:stretch/>
        </p:blipFill>
        <p:spPr>
          <a:xfrm>
            <a:off x="438912" y="6123230"/>
            <a:ext cx="1453271" cy="651012"/>
          </a:xfrm>
          <a:prstGeom prst="rect">
            <a:avLst/>
          </a:prstGeom>
        </p:spPr>
      </p:pic>
    </p:spTree>
    <p:extLst>
      <p:ext uri="{BB962C8B-B14F-4D97-AF65-F5344CB8AC3E}">
        <p14:creationId xmlns:p14="http://schemas.microsoft.com/office/powerpoint/2010/main" val="220388278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Title and Content - Kingfish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17598017"/>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 preserve="1">
  <p:cSld name="Title and Content - Goldfin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2571541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 Starling">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51989775"/>
      </p:ext>
    </p:extLst>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 Robi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3"/>
          </a:lnRef>
          <a:fillRef idx="0">
            <a:schemeClr val="accent3"/>
          </a:fillRef>
          <a:effectRef idx="2">
            <a:schemeClr val="accent3"/>
          </a:effectRef>
          <a:fontRef idx="minor">
            <a:schemeClr val="tx1"/>
          </a:fontRef>
        </p:style>
      </p:cxnSp>
    </p:spTree>
    <p:extLst>
      <p:ext uri="{BB962C8B-B14F-4D97-AF65-F5344CB8AC3E}">
        <p14:creationId xmlns:p14="http://schemas.microsoft.com/office/powerpoint/2010/main" val="161778019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 Starling">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3627350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le and Content - Woodpeck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82492673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ection Slide - Merl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bg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564463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ection Silde - Kingfish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83863492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ection Silde - Goldfinch">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028906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ection Silde - Robi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2511606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ection Silde - Starlin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51433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ection Silde - Woodpeck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15FB26C-D3E6-6E7D-D13B-07D11AF7A834}"/>
              </a:ext>
            </a:extLst>
          </p:cNvPr>
          <p:cNvSpPr/>
          <p:nvPr userDrawn="1"/>
        </p:nvSpPr>
        <p:spPr>
          <a:xfrm>
            <a:off x="5266944" y="1365504"/>
            <a:ext cx="6925056" cy="4724146"/>
          </a:xfrm>
          <a:prstGeom prst="rect">
            <a:avLst/>
          </a:prstGeom>
          <a:solidFill>
            <a:schemeClr val="accent6"/>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5535168" y="1709738"/>
            <a:ext cx="6217920" cy="2852737"/>
          </a:xfrm>
        </p:spPr>
        <p:txBody>
          <a:bodyPr anchor="b"/>
          <a:lstStyle>
            <a:lvl1pPr>
              <a:defRPr sz="6000">
                <a:solidFill>
                  <a:schemeClr val="tx1"/>
                </a:solidFill>
              </a:defRPr>
            </a:lvl1pPr>
          </a:lstStyle>
          <a:p>
            <a:r>
              <a:rPr lang="en-GB" dirty="0"/>
              <a:t>This is a section slide</a:t>
            </a:r>
            <a:endParaRPr lang="en-US" dirty="0"/>
          </a:p>
        </p:txBody>
      </p:sp>
      <p:sp>
        <p:nvSpPr>
          <p:cNvPr id="3" name="Text Placeholder 2"/>
          <p:cNvSpPr>
            <a:spLocks noGrp="1"/>
          </p:cNvSpPr>
          <p:nvPr>
            <p:ph type="body" idx="1" hasCustomPrompt="1"/>
          </p:nvPr>
        </p:nvSpPr>
        <p:spPr>
          <a:xfrm>
            <a:off x="5535168" y="4589463"/>
            <a:ext cx="6217920" cy="1500187"/>
          </a:xfrm>
        </p:spPr>
        <p:txBody>
          <a:bodyPr/>
          <a:lstStyle>
            <a:lvl1pPr marL="0" indent="0">
              <a:buNone/>
              <a:defRPr sz="240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a:t>This is a subtitle</a:t>
            </a:r>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sp>
        <p:nvSpPr>
          <p:cNvPr id="9" name="Picture Placeholder 8">
            <a:extLst>
              <a:ext uri="{FF2B5EF4-FFF2-40B4-BE49-F238E27FC236}">
                <a16:creationId xmlns:a16="http://schemas.microsoft.com/office/drawing/2014/main" id="{E8A982F3-1760-AFE6-F070-6E18A56A31D1}"/>
              </a:ext>
            </a:extLst>
          </p:cNvPr>
          <p:cNvSpPr>
            <a:spLocks noGrp="1"/>
          </p:cNvSpPr>
          <p:nvPr>
            <p:ph type="pic" sz="quarter" idx="13"/>
          </p:nvPr>
        </p:nvSpPr>
        <p:spPr>
          <a:xfrm>
            <a:off x="341313" y="1365504"/>
            <a:ext cx="4926012" cy="4724146"/>
          </a:xfrm>
        </p:spPr>
        <p:txBody>
          <a:bodyPr/>
          <a:lstStyle/>
          <a:p>
            <a:r>
              <a:rPr lang="en-GB"/>
              <a:t>Click icon to add picture</a:t>
            </a:r>
          </a:p>
        </p:txBody>
      </p:sp>
      <p:cxnSp>
        <p:nvCxnSpPr>
          <p:cNvPr id="4" name="Straight Connector 3">
            <a:extLst>
              <a:ext uri="{FF2B5EF4-FFF2-40B4-BE49-F238E27FC236}">
                <a16:creationId xmlns:a16="http://schemas.microsoft.com/office/drawing/2014/main" id="{C4DBDB4F-33FE-833D-1EC1-DC914634B3DF}"/>
              </a:ext>
            </a:extLst>
          </p:cNvPr>
          <p:cNvCxnSpPr>
            <a:cxnSpLocks/>
          </p:cNvCxnSpPr>
          <p:nvPr userDrawn="1"/>
        </p:nvCxnSpPr>
        <p:spPr>
          <a:xfrm>
            <a:off x="5535168" y="4562475"/>
            <a:ext cx="621792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85802557"/>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mag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2912" y="136525"/>
            <a:ext cx="11310175" cy="1192403"/>
          </a:xfrm>
        </p:spPr>
        <p:txBody>
          <a:bodyPr/>
          <a:lstStyle/>
          <a:p>
            <a:r>
              <a:rPr lang="en-GB" dirty="0"/>
              <a:t>This is an image slide</a:t>
            </a:r>
            <a:endParaRPr lang="en-US" dirty="0"/>
          </a:p>
        </p:txBody>
      </p:sp>
      <p:sp>
        <p:nvSpPr>
          <p:cNvPr id="3" name="Content Placeholder 2"/>
          <p:cNvSpPr>
            <a:spLocks noGrp="1"/>
          </p:cNvSpPr>
          <p:nvPr>
            <p:ph sz="half" idx="1" hasCustomPrompt="1"/>
          </p:nvPr>
        </p:nvSpPr>
        <p:spPr>
          <a:xfrm>
            <a:off x="442913" y="1496676"/>
            <a:ext cx="6589191" cy="4562747"/>
          </a:xfrm>
        </p:spPr>
        <p:txBody>
          <a:bodyPr/>
          <a:lstStyle>
            <a:lvl1pPr marL="50800" indent="-50800">
              <a:buFontTx/>
              <a:buNone/>
              <a:tabLst/>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GB" sz="2800" dirty="0">
                <a:latin typeface="Arial" panose="020B0604020202020204" pitchFamily="34" charset="0"/>
                <a:cs typeface="Arial" panose="020B0604020202020204" pitchFamily="34" charset="0"/>
              </a:rPr>
              <a:t>Images should only take up a portion of the slide, to allow for copy. However, copy should be minimal. Colour slides should not be used.</a:t>
            </a:r>
          </a:p>
        </p:txBody>
      </p:sp>
      <p:sp>
        <p:nvSpPr>
          <p:cNvPr id="4" name="Content Placeholder 3"/>
          <p:cNvSpPr>
            <a:spLocks noGrp="1"/>
          </p:cNvSpPr>
          <p:nvPr>
            <p:ph sz="half" idx="2"/>
          </p:nvPr>
        </p:nvSpPr>
        <p:spPr>
          <a:xfrm>
            <a:off x="7176120" y="1496676"/>
            <a:ext cx="4576968" cy="456274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6" name="Footer Placeholder 5"/>
          <p:cNvSpPr>
            <a:spLocks noGrp="1"/>
          </p:cNvSpPr>
          <p:nvPr>
            <p:ph type="ftr" sz="quarter" idx="11"/>
          </p:nvPr>
        </p:nvSpPr>
        <p:spPr/>
        <p:txBody>
          <a:bodyPr/>
          <a:lstStyle/>
          <a:p>
            <a:r>
              <a:rPr lang="en-GB"/>
              <a:t>OFFICIAL</a:t>
            </a:r>
            <a:endParaRPr lang="en-GB" dirty="0"/>
          </a:p>
        </p:txBody>
      </p:sp>
      <p:sp>
        <p:nvSpPr>
          <p:cNvPr id="7" name="Slide Number Placeholder 6"/>
          <p:cNvSpPr>
            <a:spLocks noGrp="1"/>
          </p:cNvSpPr>
          <p:nvPr>
            <p:ph type="sldNum" sz="quarter" idx="12"/>
          </p:nvPr>
        </p:nvSpPr>
        <p:spPr/>
        <p:txBody>
          <a:bodyPr/>
          <a:lstStyle/>
          <a:p>
            <a:fld id="{39F84132-5BF8-DC41-98D3-D907AC1DC9AA}" type="slidenum">
              <a:rPr lang="en-GB" smtClean="0"/>
              <a:t>‹#›</a:t>
            </a:fld>
            <a:endParaRPr lang="en-GB"/>
          </a:p>
        </p:txBody>
      </p:sp>
      <p:cxnSp>
        <p:nvCxnSpPr>
          <p:cNvPr id="5" name="Straight Connector 4">
            <a:extLst>
              <a:ext uri="{FF2B5EF4-FFF2-40B4-BE49-F238E27FC236}">
                <a16:creationId xmlns:a16="http://schemas.microsoft.com/office/drawing/2014/main" id="{CCFE6B05-311E-0AEC-07F7-C7EAEA76BDD0}"/>
              </a:ext>
            </a:extLst>
          </p:cNvPr>
          <p:cNvCxnSpPr>
            <a:cxnSpLocks/>
          </p:cNvCxnSpPr>
          <p:nvPr userDrawn="1"/>
        </p:nvCxnSpPr>
        <p:spPr>
          <a:xfrm>
            <a:off x="438912" y="1351979"/>
            <a:ext cx="11314175"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158662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57"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 Woodpecker">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8C6F358-3607-3F6C-D83A-D0AC439223F3}"/>
              </a:ext>
            </a:extLst>
          </p:cNvPr>
          <p:cNvSpPr/>
          <p:nvPr userDrawn="1"/>
        </p:nvSpPr>
        <p:spPr>
          <a:xfrm>
            <a:off x="890016" y="841248"/>
            <a:ext cx="10387584" cy="482803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hasCustomPrompt="1"/>
          </p:nvPr>
        </p:nvSpPr>
        <p:spPr>
          <a:xfrm>
            <a:off x="1524000" y="1122363"/>
            <a:ext cx="9144000" cy="2387600"/>
          </a:xfrm>
        </p:spPr>
        <p:txBody>
          <a:bodyPr anchor="b"/>
          <a:lstStyle>
            <a:lvl1pPr algn="ctr">
              <a:defRPr sz="6000">
                <a:solidFill>
                  <a:schemeClr val="bg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3" name="Subtitle 2"/>
          <p:cNvSpPr>
            <a:spLocks noGrp="1"/>
          </p:cNvSpPr>
          <p:nvPr>
            <p:ph type="subTitle" idx="1" hasCustomPrompt="1"/>
          </p:nvPr>
        </p:nvSpPr>
        <p:spPr>
          <a:xfrm>
            <a:off x="1524000" y="3602038"/>
            <a:ext cx="9144000" cy="1655762"/>
          </a:xfrm>
        </p:spPr>
        <p:txBody>
          <a:bodyPr/>
          <a:lstStyle>
            <a:lvl1pPr marL="0" indent="0" algn="ctr">
              <a:buNone/>
              <a:defRPr sz="2400">
                <a:solidFill>
                  <a:schemeClr val="accent1"/>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This can also be used as an end slide, with Thank you in the title and Name and Position in the subtitle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pic>
        <p:nvPicPr>
          <p:cNvPr id="9" name="Picture 8" descr="Shape&#10;&#10;Description automatically generated with medium confidence">
            <a:extLst>
              <a:ext uri="{FF2B5EF4-FFF2-40B4-BE49-F238E27FC236}">
                <a16:creationId xmlns:a16="http://schemas.microsoft.com/office/drawing/2014/main" id="{7140877F-E46F-9DBC-FBC9-3E33EBBE403A}"/>
              </a:ext>
            </a:extLst>
          </p:cNvPr>
          <p:cNvPicPr>
            <a:picLocks noChangeAspect="1"/>
          </p:cNvPicPr>
          <p:nvPr userDrawn="1"/>
        </p:nvPicPr>
        <p:blipFill>
          <a:blip r:embed="rId2"/>
          <a:stretch>
            <a:fillRect/>
          </a:stretch>
        </p:blipFill>
        <p:spPr>
          <a:xfrm>
            <a:off x="438912" y="6123230"/>
            <a:ext cx="1453271" cy="651013"/>
          </a:xfrm>
          <a:prstGeom prst="rect">
            <a:avLst/>
          </a:prstGeom>
        </p:spPr>
      </p:pic>
      <p:cxnSp>
        <p:nvCxnSpPr>
          <p:cNvPr id="6" name="Straight Connector 5">
            <a:extLst>
              <a:ext uri="{FF2B5EF4-FFF2-40B4-BE49-F238E27FC236}">
                <a16:creationId xmlns:a16="http://schemas.microsoft.com/office/drawing/2014/main" id="{4FD6A68B-907A-7A1B-057E-06D6C2A5A297}"/>
              </a:ext>
            </a:extLst>
          </p:cNvPr>
          <p:cNvCxnSpPr/>
          <p:nvPr userDrawn="1"/>
        </p:nvCxnSpPr>
        <p:spPr>
          <a:xfrm>
            <a:off x="1524000" y="3509963"/>
            <a:ext cx="9144000" cy="0"/>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9378007"/>
      </p:ext>
    </p:extLst>
  </p:cSld>
  <p:clrMapOvr>
    <a:overrideClrMapping bg1="lt1" tx1="dk1" bg2="lt2" tx2="dk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OFFICIAL</a:t>
            </a:r>
            <a:endParaRPr lang="en-GB" dirty="0"/>
          </a:p>
        </p:txBody>
      </p:sp>
      <p:sp>
        <p:nvSpPr>
          <p:cNvPr id="4" name="Slide Number Placeholder 3"/>
          <p:cNvSpPr>
            <a:spLocks noGrp="1"/>
          </p:cNvSpPr>
          <p:nvPr>
            <p:ph type="sldNum" sz="quarter" idx="12"/>
          </p:nvPr>
        </p:nvSpPr>
        <p:spPr/>
        <p:txBody>
          <a:bodyPr/>
          <a:lstStyle/>
          <a:p>
            <a:fld id="{39F84132-5BF8-DC41-98D3-D907AC1DC9AA}" type="slidenum">
              <a:rPr lang="en-GB" smtClean="0"/>
              <a:t>‹#›</a:t>
            </a:fld>
            <a:endParaRPr lang="en-GB"/>
          </a:p>
        </p:txBody>
      </p:sp>
    </p:spTree>
    <p:extLst>
      <p:ext uri="{BB962C8B-B14F-4D97-AF65-F5344CB8AC3E}">
        <p14:creationId xmlns:p14="http://schemas.microsoft.com/office/powerpoint/2010/main" val="4078181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itle Slide - full image">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FDD0FEA5-EF87-998E-B1E1-35DEA9091615}"/>
              </a:ext>
            </a:extLst>
          </p:cNvPr>
          <p:cNvSpPr>
            <a:spLocks noGrp="1"/>
          </p:cNvSpPr>
          <p:nvPr>
            <p:ph type="pic" sz="quarter" idx="13"/>
          </p:nvPr>
        </p:nvSpPr>
        <p:spPr>
          <a:xfrm>
            <a:off x="0" y="0"/>
            <a:ext cx="12192000" cy="5962650"/>
          </a:xfrm>
        </p:spPr>
        <p:txBody>
          <a:bodyPr/>
          <a:lstStyle/>
          <a:p>
            <a:r>
              <a:rPr lang="en-GB"/>
              <a:t>Click icon to add picture</a:t>
            </a:r>
          </a:p>
        </p:txBody>
      </p:sp>
      <p:sp>
        <p:nvSpPr>
          <p:cNvPr id="6" name="Title 1">
            <a:extLst>
              <a:ext uri="{FF2B5EF4-FFF2-40B4-BE49-F238E27FC236}">
                <a16:creationId xmlns:a16="http://schemas.microsoft.com/office/drawing/2014/main" id="{240C174B-3525-1DD5-3B85-C2D819C03A0D}"/>
              </a:ext>
            </a:extLst>
          </p:cNvPr>
          <p:cNvSpPr>
            <a:spLocks noGrp="1"/>
          </p:cNvSpPr>
          <p:nvPr>
            <p:ph type="ctrTitle" hasCustomPrompt="1"/>
          </p:nvPr>
        </p:nvSpPr>
        <p:spPr>
          <a:xfrm>
            <a:off x="1524000" y="1122363"/>
            <a:ext cx="9144000" cy="2387600"/>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nchor="b"/>
          <a:lstStyle>
            <a:lvl1pPr algn="ctr">
              <a:defRPr sz="60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dirty="0"/>
              <a:t>This is a title slide</a:t>
            </a:r>
            <a:endParaRPr lang="en-US" dirty="0"/>
          </a:p>
        </p:txBody>
      </p:sp>
      <p:sp>
        <p:nvSpPr>
          <p:cNvPr id="7" name="Subtitle 2">
            <a:extLst>
              <a:ext uri="{FF2B5EF4-FFF2-40B4-BE49-F238E27FC236}">
                <a16:creationId xmlns:a16="http://schemas.microsoft.com/office/drawing/2014/main" id="{C72BCB81-3FE6-5EE0-7205-E87439AE218F}"/>
              </a:ext>
            </a:extLst>
          </p:cNvPr>
          <p:cNvSpPr>
            <a:spLocks noGrp="1"/>
          </p:cNvSpPr>
          <p:nvPr>
            <p:ph type="subTitle" idx="1" hasCustomPrompt="1"/>
          </p:nvPr>
        </p:nvSpPr>
        <p:spPr>
          <a:xfrm>
            <a:off x="1524000" y="3602038"/>
            <a:ext cx="9144000" cy="1655762"/>
          </a:xfrm>
          <a:solidFill>
            <a:schemeClr val="accent2">
              <a:alpha val="50000"/>
            </a:schemeClr>
          </a:solidFill>
          <a:ln>
            <a:noFill/>
          </a:ln>
        </p:spPr>
        <p:style>
          <a:lnRef idx="0">
            <a:scrgbClr r="0" g="0" b="0"/>
          </a:lnRef>
          <a:fillRef idx="0">
            <a:scrgbClr r="0" g="0" b="0"/>
          </a:fillRef>
          <a:effectRef idx="0">
            <a:scrgbClr r="0" g="0" b="0"/>
          </a:effectRef>
          <a:fontRef idx="minor">
            <a:schemeClr val="lt1"/>
          </a:fontRef>
        </p:style>
        <p:txBody>
          <a:bodyPr/>
          <a:lstStyle>
            <a:lvl1pPr marL="0" indent="0" algn="ctr">
              <a:buNone/>
              <a:defRPr sz="2400">
                <a:solidFill>
                  <a:schemeClr val="accent2"/>
                </a:solidFill>
                <a:latin typeface="Helvetica Neue" panose="02000503000000020004" pitchFamily="2" charset="0"/>
                <a:ea typeface="Helvetica Neue" panose="02000503000000020004" pitchFamily="2" charset="0"/>
                <a:cs typeface="Helvetica Neue" panose="02000503000000020004" pitchFamily="2"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This is a subtitle</a:t>
            </a:r>
          </a:p>
          <a:p>
            <a:r>
              <a:rPr lang="en-GB" dirty="0"/>
              <a:t>Add a full slide image to the background of this slide, though be sure to change the colour of the text boxes and text accordingly, to match the image used.</a:t>
            </a:r>
            <a:endParaRPr lang="en-US" dirty="0"/>
          </a:p>
        </p:txBody>
      </p:sp>
      <p:sp>
        <p:nvSpPr>
          <p:cNvPr id="8" name="Footer Placeholder 4">
            <a:extLst>
              <a:ext uri="{FF2B5EF4-FFF2-40B4-BE49-F238E27FC236}">
                <a16:creationId xmlns:a16="http://schemas.microsoft.com/office/drawing/2014/main" id="{1F73EE79-A655-E307-7E55-E4C4F643FA6E}"/>
              </a:ext>
            </a:extLst>
          </p:cNvPr>
          <p:cNvSpPr>
            <a:spLocks noGrp="1"/>
          </p:cNvSpPr>
          <p:nvPr>
            <p:ph type="ftr" sz="quarter" idx="11"/>
          </p:nvPr>
        </p:nvSpPr>
        <p:spPr>
          <a:xfrm>
            <a:off x="4038600" y="6344712"/>
            <a:ext cx="4114800" cy="365125"/>
          </a:xfrm>
        </p:spPr>
        <p:txBody>
          <a:bodyPr/>
          <a:lstStyle/>
          <a:p>
            <a:r>
              <a:rPr lang="en-GB"/>
              <a:t>OFFICIAL</a:t>
            </a:r>
            <a:endParaRPr lang="en-GB" dirty="0"/>
          </a:p>
        </p:txBody>
      </p:sp>
      <p:pic>
        <p:nvPicPr>
          <p:cNvPr id="10" name="Picture 9" descr="Shape&#10;&#10;Description automatically generated with medium confidence">
            <a:extLst>
              <a:ext uri="{FF2B5EF4-FFF2-40B4-BE49-F238E27FC236}">
                <a16:creationId xmlns:a16="http://schemas.microsoft.com/office/drawing/2014/main" id="{031CA671-0766-5F1E-6561-F35EEE43EA3C}"/>
              </a:ext>
            </a:extLst>
          </p:cNvPr>
          <p:cNvPicPr>
            <a:picLocks noChangeAspect="1"/>
          </p:cNvPicPr>
          <p:nvPr userDrawn="1"/>
        </p:nvPicPr>
        <p:blipFill>
          <a:blip r:embed="rId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402676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 Kingfisher">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5759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 Goldfinch">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This is the title of the slide</a:t>
            </a:r>
            <a:endParaRPr lang="en-US" dirty="0"/>
          </a:p>
        </p:txBody>
      </p:sp>
      <p:sp>
        <p:nvSpPr>
          <p:cNvPr id="3" name="Content Placeholder 2"/>
          <p:cNvSpPr>
            <a:spLocks noGrp="1"/>
          </p:cNvSpPr>
          <p:nvPr>
            <p:ph idx="1" hasCustomPrompt="1"/>
          </p:nvPr>
        </p:nvSpPr>
        <p:spPr>
          <a:xfrm>
            <a:off x="438912" y="1550410"/>
            <a:ext cx="11314176" cy="4470878"/>
          </a:xfrm>
        </p:spPr>
        <p:txBody>
          <a:bodyPr/>
          <a:lstStyle/>
          <a:p>
            <a:pPr lvl="0"/>
            <a:r>
              <a:rPr lang="en-GB" dirty="0"/>
              <a:t>This is the copy typeface. It is important to not overcrowd slides with too much copy. People should be listening, not reading.</a:t>
            </a:r>
          </a:p>
          <a:p>
            <a:pPr lvl="1"/>
            <a:r>
              <a:rPr lang="en-GB" dirty="0"/>
              <a:t>Text should be in black, Helvetica Neue</a:t>
            </a:r>
          </a:p>
          <a:p>
            <a:pPr lvl="2"/>
            <a:r>
              <a:rPr lang="en-GB" dirty="0"/>
              <a:t>Choose the appropriate size font for the amount of copy on the slide</a:t>
            </a:r>
            <a:endParaRPr lang="en-US" dirty="0"/>
          </a:p>
        </p:txBody>
      </p:sp>
      <p:sp>
        <p:nvSpPr>
          <p:cNvPr id="5" name="Footer Placeholder 4"/>
          <p:cNvSpPr>
            <a:spLocks noGrp="1"/>
          </p:cNvSpPr>
          <p:nvPr>
            <p:ph type="ftr" sz="quarter" idx="11"/>
          </p:nvPr>
        </p:nvSpPr>
        <p:spPr/>
        <p:txBody>
          <a:bodyPr/>
          <a:lstStyle/>
          <a:p>
            <a:r>
              <a:rPr lang="en-GB"/>
              <a:t>OFFICIAL</a:t>
            </a:r>
            <a:endParaRPr lang="en-GB" dirty="0"/>
          </a:p>
        </p:txBody>
      </p:sp>
      <p:sp>
        <p:nvSpPr>
          <p:cNvPr id="6" name="Slide Number Placeholder 5"/>
          <p:cNvSpPr>
            <a:spLocks noGrp="1"/>
          </p:cNvSpPr>
          <p:nvPr>
            <p:ph type="sldNum" sz="quarter" idx="12"/>
          </p:nvPr>
        </p:nvSpPr>
        <p:spPr/>
        <p:txBody>
          <a:bodyPr/>
          <a:lstStyle/>
          <a:p>
            <a:fld id="{39F84132-5BF8-DC41-98D3-D907AC1DC9AA}" type="slidenum">
              <a:rPr lang="en-GB" smtClean="0"/>
              <a:t>‹#›</a:t>
            </a:fld>
            <a:endParaRPr lang="en-GB"/>
          </a:p>
        </p:txBody>
      </p:sp>
      <p:cxnSp>
        <p:nvCxnSpPr>
          <p:cNvPr id="4" name="Straight Connector 3">
            <a:extLst>
              <a:ext uri="{FF2B5EF4-FFF2-40B4-BE49-F238E27FC236}">
                <a16:creationId xmlns:a16="http://schemas.microsoft.com/office/drawing/2014/main" id="{A6112B73-2280-42A6-311F-25837757350E}"/>
              </a:ext>
            </a:extLst>
          </p:cNvPr>
          <p:cNvCxnSpPr>
            <a:cxnSpLocks/>
          </p:cNvCxnSpPr>
          <p:nvPr userDrawn="1"/>
        </p:nvCxnSpPr>
        <p:spPr>
          <a:xfrm>
            <a:off x="438912" y="1351979"/>
            <a:ext cx="11314176" cy="0"/>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552498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 Id="rId22"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8.xml"/><Relationship Id="rId13" Type="http://schemas.openxmlformats.org/officeDocument/2006/relationships/slideLayout" Target="../slideLayouts/slideLayout53.xml"/><Relationship Id="rId18" Type="http://schemas.openxmlformats.org/officeDocument/2006/relationships/slideLayout" Target="../slideLayouts/slideLayout58.xml"/><Relationship Id="rId3" Type="http://schemas.openxmlformats.org/officeDocument/2006/relationships/slideLayout" Target="../slideLayouts/slideLayout43.xml"/><Relationship Id="rId21" Type="http://schemas.openxmlformats.org/officeDocument/2006/relationships/theme" Target="../theme/theme3.xml"/><Relationship Id="rId7" Type="http://schemas.openxmlformats.org/officeDocument/2006/relationships/slideLayout" Target="../slideLayouts/slideLayout47.xml"/><Relationship Id="rId12" Type="http://schemas.openxmlformats.org/officeDocument/2006/relationships/slideLayout" Target="../slideLayouts/slideLayout52.xml"/><Relationship Id="rId17" Type="http://schemas.openxmlformats.org/officeDocument/2006/relationships/slideLayout" Target="../slideLayouts/slideLayout57.xml"/><Relationship Id="rId2" Type="http://schemas.openxmlformats.org/officeDocument/2006/relationships/slideLayout" Target="../slideLayouts/slideLayout42.xml"/><Relationship Id="rId16" Type="http://schemas.openxmlformats.org/officeDocument/2006/relationships/slideLayout" Target="../slideLayouts/slideLayout56.xml"/><Relationship Id="rId20" Type="http://schemas.openxmlformats.org/officeDocument/2006/relationships/slideLayout" Target="../slideLayouts/slideLayout60.xml"/><Relationship Id="rId1" Type="http://schemas.openxmlformats.org/officeDocument/2006/relationships/slideLayout" Target="../slideLayouts/slideLayout41.xml"/><Relationship Id="rId6" Type="http://schemas.openxmlformats.org/officeDocument/2006/relationships/slideLayout" Target="../slideLayouts/slideLayout46.xml"/><Relationship Id="rId11" Type="http://schemas.openxmlformats.org/officeDocument/2006/relationships/slideLayout" Target="../slideLayouts/slideLayout51.xml"/><Relationship Id="rId5" Type="http://schemas.openxmlformats.org/officeDocument/2006/relationships/slideLayout" Target="../slideLayouts/slideLayout45.xml"/><Relationship Id="rId15" Type="http://schemas.openxmlformats.org/officeDocument/2006/relationships/slideLayout" Target="../slideLayouts/slideLayout55.xml"/><Relationship Id="rId10" Type="http://schemas.openxmlformats.org/officeDocument/2006/relationships/slideLayout" Target="../slideLayouts/slideLayout50.xml"/><Relationship Id="rId19" Type="http://schemas.openxmlformats.org/officeDocument/2006/relationships/slideLayout" Target="../slideLayouts/slideLayout59.xml"/><Relationship Id="rId4" Type="http://schemas.openxmlformats.org/officeDocument/2006/relationships/slideLayout" Target="../slideLayouts/slideLayout44.xml"/><Relationship Id="rId9" Type="http://schemas.openxmlformats.org/officeDocument/2006/relationships/slideLayout" Target="../slideLayouts/slideLayout49.xml"/><Relationship Id="rId14" Type="http://schemas.openxmlformats.org/officeDocument/2006/relationships/slideLayout" Target="../slideLayouts/slideLayout54.xml"/><Relationship Id="rId22"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912" y="136525"/>
            <a:ext cx="11314176" cy="1192403"/>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438912" y="1550410"/>
            <a:ext cx="11314176" cy="45728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038600" y="6344712"/>
            <a:ext cx="4114800" cy="365125"/>
          </a:xfrm>
          <a:prstGeom prst="rect">
            <a:avLst/>
          </a:prstGeom>
        </p:spPr>
        <p:txBody>
          <a:bodyPr vert="horz" lIns="91440" tIns="45720" rIns="91440" bIns="45720" rtlCol="0" anchor="b"/>
          <a:lstStyle>
            <a:lvl1pPr algn="ctr">
              <a:defRPr sz="1200" b="1">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a:t>OFFICIAL</a:t>
            </a:r>
            <a:endParaRPr lang="en-GB" dirty="0"/>
          </a:p>
        </p:txBody>
      </p:sp>
      <p:sp>
        <p:nvSpPr>
          <p:cNvPr id="6" name="Slide Number Placeholder 5"/>
          <p:cNvSpPr>
            <a:spLocks noGrp="1"/>
          </p:cNvSpPr>
          <p:nvPr>
            <p:ph type="sldNum" sz="quarter" idx="4"/>
          </p:nvPr>
        </p:nvSpPr>
        <p:spPr>
          <a:xfrm>
            <a:off x="11180064" y="6356350"/>
            <a:ext cx="573024" cy="365125"/>
          </a:xfrm>
          <a:prstGeom prst="rect">
            <a:avLst/>
          </a:prstGeom>
        </p:spPr>
        <p:txBody>
          <a:bodyPr vert="horz" lIns="91440" tIns="45720" rIns="91440" bIns="45720" rtlCol="0" anchor="b"/>
          <a:lstStyle>
            <a:lvl1pPr algn="r">
              <a:defRPr sz="105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39F84132-5BF8-DC41-98D3-D907AC1DC9AA}" type="slidenum">
              <a:rPr lang="en-GB" smtClean="0"/>
              <a:pPr/>
              <a:t>‹#›</a:t>
            </a:fld>
            <a:endParaRPr lang="en-GB" dirty="0"/>
          </a:p>
        </p:txBody>
      </p:sp>
      <p:sp>
        <p:nvSpPr>
          <p:cNvPr id="7" name="Rectangle 6">
            <a:extLst>
              <a:ext uri="{FF2B5EF4-FFF2-40B4-BE49-F238E27FC236}">
                <a16:creationId xmlns:a16="http://schemas.microsoft.com/office/drawing/2014/main" id="{BC39926B-F2E4-E302-99D5-BD7A0569AEAD}"/>
              </a:ext>
            </a:extLst>
          </p:cNvPr>
          <p:cNvSpPr/>
          <p:nvPr userDrawn="1"/>
        </p:nvSpPr>
        <p:spPr>
          <a:xfrm>
            <a:off x="0" y="0"/>
            <a:ext cx="25179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with medium confidence">
            <a:extLst>
              <a:ext uri="{FF2B5EF4-FFF2-40B4-BE49-F238E27FC236}">
                <a16:creationId xmlns:a16="http://schemas.microsoft.com/office/drawing/2014/main" id="{7C3C8E77-E2C7-145F-CA38-8ACDEE1E3798}"/>
              </a:ext>
            </a:extLst>
          </p:cNvPr>
          <p:cNvPicPr>
            <a:picLocks noChangeAspect="1"/>
          </p:cNvPicPr>
          <p:nvPr userDrawn="1"/>
        </p:nvPicPr>
        <p:blipFill>
          <a:blip r:embed="rId2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3526395405"/>
      </p:ext>
    </p:extLst>
  </p:cSld>
  <p:clrMap bg1="lt1" tx1="dk1" bg2="lt2" tx2="dk2" accent1="accent1" accent2="accent2" accent3="accent3" accent4="accent4" accent5="accent5" accent6="accent6" hlink="hlink" folHlink="folHlink"/>
  <p:sldLayoutIdLst>
    <p:sldLayoutId id="2147483721" r:id="rId1"/>
    <p:sldLayoutId id="2147483772" r:id="rId2"/>
    <p:sldLayoutId id="2147483773" r:id="rId3"/>
    <p:sldLayoutId id="2147483775" r:id="rId4"/>
    <p:sldLayoutId id="2147483771" r:id="rId5"/>
    <p:sldLayoutId id="2147483774" r:id="rId6"/>
    <p:sldLayoutId id="2147483732" r:id="rId7"/>
    <p:sldLayoutId id="2147483722" r:id="rId8"/>
    <p:sldLayoutId id="2147483781" r:id="rId9"/>
    <p:sldLayoutId id="2147483782" r:id="rId10"/>
    <p:sldLayoutId id="2147483783" r:id="rId11"/>
    <p:sldLayoutId id="2147483784" r:id="rId12"/>
    <p:sldLayoutId id="2147483723" r:id="rId13"/>
    <p:sldLayoutId id="2147483777" r:id="rId14"/>
    <p:sldLayoutId id="2147483778" r:id="rId15"/>
    <p:sldLayoutId id="2147483779" r:id="rId16"/>
    <p:sldLayoutId id="2147483776" r:id="rId17"/>
    <p:sldLayoutId id="2147483780" r:id="rId18"/>
    <p:sldLayoutId id="2147483724" r:id="rId19"/>
    <p:sldLayoutId id="2147483727" r:id="rId20"/>
  </p:sldLayoutIdLst>
  <p:hf hdr="0" dt="0"/>
  <p:txStyles>
    <p:titleStyle>
      <a:lvl1pPr algn="l" defTabSz="914400" rtl="0" eaLnBrk="1" latinLnBrk="0" hangingPunct="1">
        <a:lnSpc>
          <a:spcPct val="90000"/>
        </a:lnSpc>
        <a:spcBef>
          <a:spcPct val="0"/>
        </a:spcBef>
        <a:buNone/>
        <a:defRPr sz="4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912" y="136525"/>
            <a:ext cx="11314176" cy="1192403"/>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438912" y="1550410"/>
            <a:ext cx="11314176" cy="457282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Footer Placeholder 4"/>
          <p:cNvSpPr>
            <a:spLocks noGrp="1"/>
          </p:cNvSpPr>
          <p:nvPr>
            <p:ph type="ftr" sz="quarter" idx="3"/>
          </p:nvPr>
        </p:nvSpPr>
        <p:spPr>
          <a:xfrm>
            <a:off x="4038600" y="6344712"/>
            <a:ext cx="4114800" cy="365125"/>
          </a:xfrm>
          <a:prstGeom prst="rect">
            <a:avLst/>
          </a:prstGeom>
        </p:spPr>
        <p:txBody>
          <a:bodyPr vert="horz" lIns="91440" tIns="45720" rIns="91440" bIns="45720" rtlCol="0" anchor="b"/>
          <a:lstStyle>
            <a:lvl1pPr algn="ctr">
              <a:defRPr sz="1200" b="1">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a:t>OFFICIAL</a:t>
            </a:r>
            <a:endParaRPr lang="en-GB" dirty="0"/>
          </a:p>
        </p:txBody>
      </p:sp>
      <p:sp>
        <p:nvSpPr>
          <p:cNvPr id="6" name="Slide Number Placeholder 5"/>
          <p:cNvSpPr>
            <a:spLocks noGrp="1"/>
          </p:cNvSpPr>
          <p:nvPr>
            <p:ph type="sldNum" sz="quarter" idx="4"/>
          </p:nvPr>
        </p:nvSpPr>
        <p:spPr>
          <a:xfrm>
            <a:off x="11180064" y="6356350"/>
            <a:ext cx="573024" cy="365125"/>
          </a:xfrm>
          <a:prstGeom prst="rect">
            <a:avLst/>
          </a:prstGeom>
        </p:spPr>
        <p:txBody>
          <a:bodyPr vert="horz" lIns="91440" tIns="45720" rIns="91440" bIns="45720" rtlCol="0" anchor="b"/>
          <a:lstStyle>
            <a:lvl1pPr algn="r">
              <a:defRPr sz="105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39F84132-5BF8-DC41-98D3-D907AC1DC9AA}" type="slidenum">
              <a:rPr lang="en-GB" smtClean="0"/>
              <a:pPr/>
              <a:t>‹#›</a:t>
            </a:fld>
            <a:endParaRPr lang="en-GB" dirty="0"/>
          </a:p>
        </p:txBody>
      </p:sp>
      <p:sp>
        <p:nvSpPr>
          <p:cNvPr id="7" name="Rectangle 6">
            <a:extLst>
              <a:ext uri="{FF2B5EF4-FFF2-40B4-BE49-F238E27FC236}">
                <a16:creationId xmlns:a16="http://schemas.microsoft.com/office/drawing/2014/main" id="{BC39926B-F2E4-E302-99D5-BD7A0569AEAD}"/>
              </a:ext>
            </a:extLst>
          </p:cNvPr>
          <p:cNvSpPr/>
          <p:nvPr userDrawn="1"/>
        </p:nvSpPr>
        <p:spPr>
          <a:xfrm>
            <a:off x="0" y="0"/>
            <a:ext cx="25179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Shape&#10;&#10;Description automatically generated with medium confidence">
            <a:extLst>
              <a:ext uri="{FF2B5EF4-FFF2-40B4-BE49-F238E27FC236}">
                <a16:creationId xmlns:a16="http://schemas.microsoft.com/office/drawing/2014/main" id="{7C3C8E77-E2C7-145F-CA38-8ACDEE1E3798}"/>
              </a:ext>
            </a:extLst>
          </p:cNvPr>
          <p:cNvPicPr>
            <a:picLocks noChangeAspect="1"/>
          </p:cNvPicPr>
          <p:nvPr userDrawn="1"/>
        </p:nvPicPr>
        <p:blipFill>
          <a:blip r:embed="rId22"/>
          <a:stretch>
            <a:fillRect/>
          </a:stretch>
        </p:blipFill>
        <p:spPr>
          <a:xfrm>
            <a:off x="438912" y="6123230"/>
            <a:ext cx="1453271" cy="651013"/>
          </a:xfrm>
          <a:prstGeom prst="rect">
            <a:avLst/>
          </a:prstGeom>
        </p:spPr>
      </p:pic>
    </p:spTree>
    <p:extLst>
      <p:ext uri="{BB962C8B-B14F-4D97-AF65-F5344CB8AC3E}">
        <p14:creationId xmlns:p14="http://schemas.microsoft.com/office/powerpoint/2010/main" val="765949626"/>
      </p:ext>
    </p:extLst>
  </p:cSld>
  <p:clrMap bg1="lt1" tx1="dk1" bg2="lt2" tx2="dk2" accent1="accent1" accent2="accent2" accent3="accent3" accent4="accent4" accent5="accent5" accent6="accent6" hlink="hlink" folHlink="folHlink"/>
  <p:sldLayoutIdLst>
    <p:sldLayoutId id="2147483807" r:id="rId1"/>
    <p:sldLayoutId id="2147483808" r:id="rId2"/>
    <p:sldLayoutId id="2147483809" r:id="rId3"/>
    <p:sldLayoutId id="2147483810" r:id="rId4"/>
    <p:sldLayoutId id="2147483811" r:id="rId5"/>
    <p:sldLayoutId id="2147483812" r:id="rId6"/>
    <p:sldLayoutId id="2147483813" r:id="rId7"/>
    <p:sldLayoutId id="2147483814" r:id="rId8"/>
    <p:sldLayoutId id="2147483815" r:id="rId9"/>
    <p:sldLayoutId id="2147483816" r:id="rId10"/>
    <p:sldLayoutId id="2147483817" r:id="rId11"/>
    <p:sldLayoutId id="2147483818" r:id="rId12"/>
    <p:sldLayoutId id="2147483819" r:id="rId13"/>
    <p:sldLayoutId id="2147483820" r:id="rId14"/>
    <p:sldLayoutId id="2147483821" r:id="rId15"/>
    <p:sldLayoutId id="2147483822" r:id="rId16"/>
    <p:sldLayoutId id="2147483823" r:id="rId17"/>
    <p:sldLayoutId id="2147483824" r:id="rId18"/>
    <p:sldLayoutId id="2147483825" r:id="rId19"/>
    <p:sldLayoutId id="2147483826" r:id="rId20"/>
  </p:sldLayoutIdLst>
  <p:hf hdr="0" dt="0"/>
  <p:txStyles>
    <p:titleStyle>
      <a:lvl1pPr algn="l" defTabSz="914400" rtl="0" eaLnBrk="1" latinLnBrk="0" hangingPunct="1">
        <a:lnSpc>
          <a:spcPct val="90000"/>
        </a:lnSpc>
        <a:spcBef>
          <a:spcPct val="0"/>
        </a:spcBef>
        <a:buNone/>
        <a:defRPr sz="4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8912" y="136525"/>
            <a:ext cx="11314176" cy="1192403"/>
          </a:xfrm>
          <a:prstGeom prst="rect">
            <a:avLst/>
          </a:prstGeom>
        </p:spPr>
        <p:txBody>
          <a:bodyPr vert="horz" lIns="91440" tIns="45720" rIns="91440" bIns="45720" rtlCol="0" anchor="b">
            <a:normAutofit/>
          </a:bodyPr>
          <a:lstStyle/>
          <a:p>
            <a:r>
              <a:rPr lang="en-GB"/>
              <a:t>Click to edit Master title style</a:t>
            </a:r>
            <a:endParaRPr lang="en-US" dirty="0"/>
          </a:p>
        </p:txBody>
      </p:sp>
      <p:sp>
        <p:nvSpPr>
          <p:cNvPr id="3" name="Text Placeholder 2"/>
          <p:cNvSpPr>
            <a:spLocks noGrp="1"/>
          </p:cNvSpPr>
          <p:nvPr>
            <p:ph type="body" idx="1"/>
          </p:nvPr>
        </p:nvSpPr>
        <p:spPr>
          <a:xfrm>
            <a:off x="438912" y="1550410"/>
            <a:ext cx="11314176" cy="4572820"/>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5" name="Footer Placeholder 4"/>
          <p:cNvSpPr>
            <a:spLocks noGrp="1"/>
          </p:cNvSpPr>
          <p:nvPr>
            <p:ph type="ftr" sz="quarter" idx="3"/>
          </p:nvPr>
        </p:nvSpPr>
        <p:spPr>
          <a:xfrm>
            <a:off x="4038600" y="6344712"/>
            <a:ext cx="4114800" cy="365125"/>
          </a:xfrm>
          <a:prstGeom prst="rect">
            <a:avLst/>
          </a:prstGeom>
        </p:spPr>
        <p:txBody>
          <a:bodyPr vert="horz" lIns="91440" tIns="45720" rIns="91440" bIns="45720" rtlCol="0" anchor="b"/>
          <a:lstStyle>
            <a:lvl1pPr algn="ctr">
              <a:defRPr sz="1200" b="1">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r>
              <a:rPr lang="en-GB"/>
              <a:t>OFFICIAL</a:t>
            </a:r>
            <a:endParaRPr lang="en-GB" dirty="0"/>
          </a:p>
        </p:txBody>
      </p:sp>
      <p:sp>
        <p:nvSpPr>
          <p:cNvPr id="6" name="Slide Number Placeholder 5"/>
          <p:cNvSpPr>
            <a:spLocks noGrp="1"/>
          </p:cNvSpPr>
          <p:nvPr>
            <p:ph type="sldNum" sz="quarter" idx="4"/>
          </p:nvPr>
        </p:nvSpPr>
        <p:spPr>
          <a:xfrm>
            <a:off x="11180064" y="6356350"/>
            <a:ext cx="573024" cy="365125"/>
          </a:xfrm>
          <a:prstGeom prst="rect">
            <a:avLst/>
          </a:prstGeom>
        </p:spPr>
        <p:txBody>
          <a:bodyPr vert="horz" lIns="91440" tIns="45720" rIns="91440" bIns="45720" rtlCol="0" anchor="b"/>
          <a:lstStyle>
            <a:lvl1pPr algn="r">
              <a:defRPr sz="105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a:lstStyle>
          <a:p>
            <a:fld id="{39F84132-5BF8-DC41-98D3-D907AC1DC9AA}" type="slidenum">
              <a:rPr lang="en-GB" smtClean="0"/>
              <a:pPr/>
              <a:t>‹#›</a:t>
            </a:fld>
            <a:endParaRPr lang="en-GB" dirty="0"/>
          </a:p>
        </p:txBody>
      </p:sp>
      <p:sp>
        <p:nvSpPr>
          <p:cNvPr id="7" name="Rectangle 6">
            <a:extLst>
              <a:ext uri="{FF2B5EF4-FFF2-40B4-BE49-F238E27FC236}">
                <a16:creationId xmlns:a16="http://schemas.microsoft.com/office/drawing/2014/main" id="{BC39926B-F2E4-E302-99D5-BD7A0569AEAD}"/>
              </a:ext>
            </a:extLst>
          </p:cNvPr>
          <p:cNvSpPr/>
          <p:nvPr userDrawn="1"/>
        </p:nvSpPr>
        <p:spPr>
          <a:xfrm>
            <a:off x="0" y="0"/>
            <a:ext cx="251793"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7C3C8E77-E2C7-145F-CA38-8ACDEE1E3798}"/>
              </a:ext>
            </a:extLst>
          </p:cNvPr>
          <p:cNvPicPr>
            <a:picLocks noChangeAspect="1"/>
          </p:cNvPicPr>
          <p:nvPr userDrawn="1"/>
        </p:nvPicPr>
        <p:blipFill>
          <a:blip r:embed="rId22"/>
          <a:srcRect/>
          <a:stretch/>
        </p:blipFill>
        <p:spPr>
          <a:xfrm>
            <a:off x="438912" y="6123230"/>
            <a:ext cx="1453271" cy="651012"/>
          </a:xfrm>
          <a:prstGeom prst="rect">
            <a:avLst/>
          </a:prstGeom>
        </p:spPr>
      </p:pic>
    </p:spTree>
    <p:extLst>
      <p:ext uri="{BB962C8B-B14F-4D97-AF65-F5344CB8AC3E}">
        <p14:creationId xmlns:p14="http://schemas.microsoft.com/office/powerpoint/2010/main" val="417696326"/>
      </p:ext>
    </p:extLst>
  </p:cSld>
  <p:clrMap bg1="dk1" tx1="lt1" bg2="dk2"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 id="2147483797" r:id="rId12"/>
    <p:sldLayoutId id="2147483798" r:id="rId13"/>
    <p:sldLayoutId id="2147483799" r:id="rId14"/>
    <p:sldLayoutId id="2147483800" r:id="rId15"/>
    <p:sldLayoutId id="2147483801" r:id="rId16"/>
    <p:sldLayoutId id="2147483802" r:id="rId17"/>
    <p:sldLayoutId id="2147483803" r:id="rId18"/>
    <p:sldLayoutId id="2147483804" r:id="rId19"/>
    <p:sldLayoutId id="2147483805" r:id="rId20"/>
  </p:sldLayoutIdLst>
  <p:hf hdr="0" dt="0"/>
  <p:txStyles>
    <p:titleStyle>
      <a:lvl1pPr algn="l" defTabSz="914400" rtl="0" eaLnBrk="1" latinLnBrk="0" hangingPunct="1">
        <a:lnSpc>
          <a:spcPct val="90000"/>
        </a:lnSpc>
        <a:spcBef>
          <a:spcPct val="0"/>
        </a:spcBef>
        <a:buNone/>
        <a:defRPr sz="4000" kern="1200">
          <a:solidFill>
            <a:schemeClr val="tx1"/>
          </a:solidFill>
          <a:latin typeface="Helvetica Neue" panose="02000503000000020004" pitchFamily="2" charset="0"/>
          <a:ea typeface="Helvetica Neue" panose="02000503000000020004" pitchFamily="2" charset="0"/>
          <a:cs typeface="Helvetica Neue" panose="02000503000000020004" pitchFamily="2"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2"/>
          </a:solidFill>
          <a:latin typeface="Helvetica Neue" panose="02000503000000020004" pitchFamily="2" charset="0"/>
          <a:ea typeface="Helvetica Neue" panose="02000503000000020004" pitchFamily="2" charset="0"/>
          <a:cs typeface="Helvetica Neue" panose="02000503000000020004"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4">
            <a:extLst>
              <a:ext uri="{FF2B5EF4-FFF2-40B4-BE49-F238E27FC236}">
                <a16:creationId xmlns:a16="http://schemas.microsoft.com/office/drawing/2014/main" id="{81DC960E-2A47-5B93-A32B-9FC4BF3BA62D}"/>
              </a:ext>
            </a:extLst>
          </p:cNvPr>
          <p:cNvSpPr>
            <a:spLocks noGrp="1"/>
          </p:cNvSpPr>
          <p:nvPr>
            <p:ph type="ctrTitle"/>
          </p:nvPr>
        </p:nvSpPr>
        <p:spPr/>
        <p:txBody>
          <a:bodyPr>
            <a:normAutofit/>
          </a:bodyPr>
          <a:lstStyle/>
          <a:p>
            <a:pPr eaLnBrk="1" hangingPunct="1"/>
            <a:r>
              <a:rPr lang="en-GB" altLang="en-US" dirty="0"/>
              <a:t>Employee vigilance campaign</a:t>
            </a:r>
          </a:p>
        </p:txBody>
      </p:sp>
      <p:sp>
        <p:nvSpPr>
          <p:cNvPr id="2" name="Subtitle 1">
            <a:extLst>
              <a:ext uri="{FF2B5EF4-FFF2-40B4-BE49-F238E27FC236}">
                <a16:creationId xmlns:a16="http://schemas.microsoft.com/office/drawing/2014/main" id="{A28BAF2C-DCA9-C2DD-220D-D1E2AC09C428}"/>
              </a:ext>
            </a:extLst>
          </p:cNvPr>
          <p:cNvSpPr>
            <a:spLocks noGrp="1"/>
          </p:cNvSpPr>
          <p:nvPr>
            <p:ph type="subTitle" idx="1"/>
          </p:nvPr>
        </p:nvSpPr>
        <p:spPr/>
        <p:txBody>
          <a:bodyPr/>
          <a:lstStyle/>
          <a:p>
            <a:r>
              <a:rPr lang="en-GB" dirty="0"/>
              <a:t>Security is everyone’s business</a:t>
            </a:r>
          </a:p>
          <a:p>
            <a:endParaRPr lang="en-GB" dirty="0"/>
          </a:p>
        </p:txBody>
      </p:sp>
      <p:sp>
        <p:nvSpPr>
          <p:cNvPr id="3" name="Title 4">
            <a:extLst>
              <a:ext uri="{FF2B5EF4-FFF2-40B4-BE49-F238E27FC236}">
                <a16:creationId xmlns:a16="http://schemas.microsoft.com/office/drawing/2014/main" id="{819D343F-BF9C-3836-7987-DE394CF5D3D0}"/>
              </a:ext>
            </a:extLst>
          </p:cNvPr>
          <p:cNvSpPr txBox="1">
            <a:spLocks/>
          </p:cNvSpPr>
          <p:nvPr/>
        </p:nvSpPr>
        <p:spPr>
          <a:xfrm>
            <a:off x="2362200" y="3735389"/>
            <a:ext cx="7772400" cy="1470025"/>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endParaRPr lang="en-GB" sz="3600" dirty="0">
              <a:solidFill>
                <a:schemeClr val="bg1">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4">
            <a:extLst>
              <a:ext uri="{FF2B5EF4-FFF2-40B4-BE49-F238E27FC236}">
                <a16:creationId xmlns:a16="http://schemas.microsoft.com/office/drawing/2014/main" id="{8A84F266-D054-ABFB-F0A7-1A64295C52A4}"/>
              </a:ext>
            </a:extLst>
          </p:cNvPr>
          <p:cNvSpPr>
            <a:spLocks noGrp="1"/>
          </p:cNvSpPr>
          <p:nvPr>
            <p:ph type="title"/>
          </p:nvPr>
        </p:nvSpPr>
        <p:spPr/>
        <p:txBody>
          <a:bodyPr/>
          <a:lstStyle/>
          <a:p>
            <a:pPr eaLnBrk="1" hangingPunct="1"/>
            <a:r>
              <a:rPr lang="en-GB" altLang="en-US"/>
              <a:t>Contents</a:t>
            </a:r>
          </a:p>
        </p:txBody>
      </p:sp>
      <p:sp>
        <p:nvSpPr>
          <p:cNvPr id="2" name="Content Placeholder 1">
            <a:extLst>
              <a:ext uri="{FF2B5EF4-FFF2-40B4-BE49-F238E27FC236}">
                <a16:creationId xmlns:a16="http://schemas.microsoft.com/office/drawing/2014/main" id="{C795197F-DC05-31C9-BDB3-8BFA2F689C67}"/>
              </a:ext>
            </a:extLst>
          </p:cNvPr>
          <p:cNvSpPr>
            <a:spLocks noGrp="1"/>
          </p:cNvSpPr>
          <p:nvPr>
            <p:ph idx="1"/>
          </p:nvPr>
        </p:nvSpPr>
        <p:spPr/>
        <p:txBody>
          <a:bodyPr/>
          <a:lstStyle/>
          <a:p>
            <a:r>
              <a:rPr lang="en-GB" dirty="0"/>
              <a:t>Threat update</a:t>
            </a:r>
          </a:p>
          <a:p>
            <a:r>
              <a:rPr lang="en-GB" dirty="0"/>
              <a:t>Why are we telling you this?</a:t>
            </a:r>
          </a:p>
          <a:p>
            <a:r>
              <a:rPr lang="en-GB" dirty="0"/>
              <a:t>What will you see during this heightened threat period?</a:t>
            </a:r>
          </a:p>
          <a:p>
            <a:r>
              <a:rPr lang="en-GB" dirty="0"/>
              <a:t>Key messages</a:t>
            </a:r>
          </a:p>
          <a:p>
            <a:r>
              <a:rPr lang="en-GB" dirty="0"/>
              <a:t>Be vigilant, report any suspicious behaviour</a:t>
            </a:r>
          </a:p>
          <a:p>
            <a:pPr marL="0" indent="0">
              <a:buNone/>
            </a:pPr>
            <a:endParaRPr lang="en-GB" dirty="0"/>
          </a:p>
        </p:txBody>
      </p:sp>
      <p:sp>
        <p:nvSpPr>
          <p:cNvPr id="3" name="Title 4">
            <a:extLst>
              <a:ext uri="{FF2B5EF4-FFF2-40B4-BE49-F238E27FC236}">
                <a16:creationId xmlns:a16="http://schemas.microsoft.com/office/drawing/2014/main" id="{6A5811AD-8687-C53B-0C54-45E7CD2FD2BE}"/>
              </a:ext>
            </a:extLst>
          </p:cNvPr>
          <p:cNvSpPr txBox="1">
            <a:spLocks/>
          </p:cNvSpPr>
          <p:nvPr/>
        </p:nvSpPr>
        <p:spPr>
          <a:xfrm>
            <a:off x="2279650" y="2420939"/>
            <a:ext cx="7772400" cy="367188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a:extLst>
              <a:ext uri="{FF2B5EF4-FFF2-40B4-BE49-F238E27FC236}">
                <a16:creationId xmlns:a16="http://schemas.microsoft.com/office/drawing/2014/main" id="{908EC6D8-232D-6A78-92D9-2C952B66C4B2}"/>
              </a:ext>
            </a:extLst>
          </p:cNvPr>
          <p:cNvSpPr>
            <a:spLocks noGrp="1"/>
          </p:cNvSpPr>
          <p:nvPr>
            <p:ph type="title"/>
          </p:nvPr>
        </p:nvSpPr>
        <p:spPr/>
        <p:txBody>
          <a:bodyPr/>
          <a:lstStyle/>
          <a:p>
            <a:pPr eaLnBrk="1" hangingPunct="1"/>
            <a:r>
              <a:rPr lang="en-GB" altLang="en-US"/>
              <a:t>Threat update</a:t>
            </a:r>
          </a:p>
        </p:txBody>
      </p:sp>
      <p:sp>
        <p:nvSpPr>
          <p:cNvPr id="2" name="Content Placeholder 1">
            <a:extLst>
              <a:ext uri="{FF2B5EF4-FFF2-40B4-BE49-F238E27FC236}">
                <a16:creationId xmlns:a16="http://schemas.microsoft.com/office/drawing/2014/main" id="{C64B5476-0041-6EC8-5360-60EAF273B6CC}"/>
              </a:ext>
            </a:extLst>
          </p:cNvPr>
          <p:cNvSpPr>
            <a:spLocks noGrp="1"/>
          </p:cNvSpPr>
          <p:nvPr>
            <p:ph idx="1"/>
          </p:nvPr>
        </p:nvSpPr>
        <p:spPr/>
        <p:txBody>
          <a:bodyPr/>
          <a:lstStyle/>
          <a:p>
            <a:pPr marL="539750" indent="-539750" algn="l">
              <a:spcBef>
                <a:spcPts val="1200"/>
              </a:spcBef>
              <a:spcAft>
                <a:spcPts val="1200"/>
              </a:spcAft>
              <a:buFont typeface="Arial" panose="020B0604020202020204" pitchFamily="34" charset="0"/>
              <a:buChar char="•"/>
              <a:defRPr/>
            </a:pPr>
            <a:r>
              <a:rPr lang="en-GB" sz="2800" dirty="0">
                <a:latin typeface="+mn-lt"/>
                <a:cs typeface="Arial" panose="020B0604020202020204" pitchFamily="34" charset="0"/>
              </a:rPr>
              <a:t>A few short bullet points explaining nature of the threat to staff.</a:t>
            </a:r>
          </a:p>
        </p:txBody>
      </p:sp>
      <p:sp>
        <p:nvSpPr>
          <p:cNvPr id="3" name="Title 4">
            <a:extLst>
              <a:ext uri="{FF2B5EF4-FFF2-40B4-BE49-F238E27FC236}">
                <a16:creationId xmlns:a16="http://schemas.microsoft.com/office/drawing/2014/main" id="{FA71F132-F6F2-D632-4406-58BE28C1B3CF}"/>
              </a:ext>
            </a:extLst>
          </p:cNvPr>
          <p:cNvSpPr txBox="1">
            <a:spLocks/>
          </p:cNvSpPr>
          <p:nvPr/>
        </p:nvSpPr>
        <p:spPr>
          <a:xfrm>
            <a:off x="2279650" y="2636839"/>
            <a:ext cx="8064500" cy="367188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defRPr/>
            </a:pPr>
            <a:endParaRPr lang="en-GB"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4">
            <a:extLst>
              <a:ext uri="{FF2B5EF4-FFF2-40B4-BE49-F238E27FC236}">
                <a16:creationId xmlns:a16="http://schemas.microsoft.com/office/drawing/2014/main" id="{18B28580-24B6-1A5A-62DE-07D54E83ABD5}"/>
              </a:ext>
            </a:extLst>
          </p:cNvPr>
          <p:cNvSpPr>
            <a:spLocks noGrp="1"/>
          </p:cNvSpPr>
          <p:nvPr>
            <p:ph type="title"/>
          </p:nvPr>
        </p:nvSpPr>
        <p:spPr/>
        <p:txBody>
          <a:bodyPr>
            <a:normAutofit/>
          </a:bodyPr>
          <a:lstStyle/>
          <a:p>
            <a:pPr eaLnBrk="1" hangingPunct="1"/>
            <a:r>
              <a:rPr lang="en-GB" altLang="en-US"/>
              <a:t>Why are we telling you this?</a:t>
            </a:r>
          </a:p>
        </p:txBody>
      </p:sp>
      <p:sp>
        <p:nvSpPr>
          <p:cNvPr id="2" name="Content Placeholder 1">
            <a:extLst>
              <a:ext uri="{FF2B5EF4-FFF2-40B4-BE49-F238E27FC236}">
                <a16:creationId xmlns:a16="http://schemas.microsoft.com/office/drawing/2014/main" id="{80B08377-FC28-2461-770F-7B246339AC85}"/>
              </a:ext>
            </a:extLst>
          </p:cNvPr>
          <p:cNvSpPr>
            <a:spLocks noGrp="1"/>
          </p:cNvSpPr>
          <p:nvPr>
            <p:ph idx="1"/>
          </p:nvPr>
        </p:nvSpPr>
        <p:spPr/>
        <p:txBody>
          <a:bodyPr>
            <a:normAutofit/>
          </a:bodyPr>
          <a:lstStyle/>
          <a:p>
            <a:r>
              <a:rPr lang="en-GB" dirty="0"/>
              <a:t>Our sites are secure, but our people are potentially vulnerable outside our buildings.</a:t>
            </a:r>
          </a:p>
          <a:p>
            <a:r>
              <a:rPr lang="en-GB" dirty="0"/>
              <a:t>To help disrupt hostile reconnaissance activity by terrorists and other criminals</a:t>
            </a:r>
          </a:p>
          <a:p>
            <a:r>
              <a:rPr lang="en-GB" dirty="0"/>
              <a:t>We want our people to exhibit the right behaviours when they enter and leave our sites.</a:t>
            </a:r>
          </a:p>
          <a:p>
            <a:r>
              <a:rPr lang="en-GB" dirty="0"/>
              <a:t>This is advice is useful for not just terrorism but wider crime.</a:t>
            </a:r>
          </a:p>
          <a:p>
            <a:r>
              <a:rPr lang="en-GB" dirty="0"/>
              <a:t>Doing so is good for you and all of us.</a:t>
            </a:r>
          </a:p>
          <a:p>
            <a:r>
              <a:rPr lang="en-GB" dirty="0"/>
              <a:t>Security is everyone’s business.</a:t>
            </a:r>
          </a:p>
        </p:txBody>
      </p:sp>
      <p:sp>
        <p:nvSpPr>
          <p:cNvPr id="3" name="Title 4">
            <a:extLst>
              <a:ext uri="{FF2B5EF4-FFF2-40B4-BE49-F238E27FC236}">
                <a16:creationId xmlns:a16="http://schemas.microsoft.com/office/drawing/2014/main" id="{7DFB0213-42ED-F504-EE86-AFA659290266}"/>
              </a:ext>
            </a:extLst>
          </p:cNvPr>
          <p:cNvSpPr txBox="1">
            <a:spLocks/>
          </p:cNvSpPr>
          <p:nvPr/>
        </p:nvSpPr>
        <p:spPr>
          <a:xfrm>
            <a:off x="2279650" y="2636839"/>
            <a:ext cx="7772400" cy="3671887"/>
          </a:xfrm>
          <a:prstGeom prst="rect">
            <a:avLst/>
          </a:prstGeom>
        </p:spPr>
        <p:txBody>
          <a:bodyPr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lgn="l">
              <a:buFont typeface="Arial" panose="020B0604020202020204" pitchFamily="34" charset="0"/>
              <a:buChar char="•"/>
              <a:defRPr/>
            </a:pPr>
            <a:endParaRPr lang="en-GB" dirty="0">
              <a:latin typeface="+mn-l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4">
            <a:extLst>
              <a:ext uri="{FF2B5EF4-FFF2-40B4-BE49-F238E27FC236}">
                <a16:creationId xmlns:a16="http://schemas.microsoft.com/office/drawing/2014/main" id="{C53AD35B-4523-ED84-2FEF-05638F747BD2}"/>
              </a:ext>
            </a:extLst>
          </p:cNvPr>
          <p:cNvSpPr>
            <a:spLocks noGrp="1"/>
          </p:cNvSpPr>
          <p:nvPr>
            <p:ph type="title"/>
          </p:nvPr>
        </p:nvSpPr>
        <p:spPr/>
        <p:txBody>
          <a:bodyPr/>
          <a:lstStyle/>
          <a:p>
            <a:pPr eaLnBrk="1" hangingPunct="1"/>
            <a:r>
              <a:rPr lang="en-GB" altLang="en-US"/>
              <a:t>What will you see?</a:t>
            </a:r>
          </a:p>
        </p:txBody>
      </p:sp>
      <p:sp>
        <p:nvSpPr>
          <p:cNvPr id="4" name="Content Placeholder 3">
            <a:extLst>
              <a:ext uri="{FF2B5EF4-FFF2-40B4-BE49-F238E27FC236}">
                <a16:creationId xmlns:a16="http://schemas.microsoft.com/office/drawing/2014/main" id="{713846CC-D4F3-1E4A-6B63-88856843E45A}"/>
              </a:ext>
            </a:extLst>
          </p:cNvPr>
          <p:cNvSpPr>
            <a:spLocks noGrp="1"/>
          </p:cNvSpPr>
          <p:nvPr>
            <p:ph sz="half" idx="1"/>
          </p:nvPr>
        </p:nvSpPr>
        <p:spPr/>
        <p:txBody>
          <a:bodyPr/>
          <a:lstStyle/>
          <a:p>
            <a:pPr marL="457200" indent="-457200">
              <a:buFont typeface="Arial" panose="020B0604020202020204" pitchFamily="34" charset="0"/>
              <a:buChar char="•"/>
            </a:pPr>
            <a:r>
              <a:rPr lang="en-GB" dirty="0"/>
              <a:t>Briefings</a:t>
            </a:r>
          </a:p>
          <a:p>
            <a:pPr marL="457200" indent="-457200">
              <a:buFont typeface="Arial" panose="020B0604020202020204" pitchFamily="34" charset="0"/>
              <a:buChar char="•"/>
            </a:pPr>
            <a:r>
              <a:rPr lang="en-GB" dirty="0"/>
              <a:t>Intranet articles</a:t>
            </a:r>
          </a:p>
          <a:p>
            <a:pPr marL="457200" indent="-457200">
              <a:buFont typeface="Arial" panose="020B0604020202020204" pitchFamily="34" charset="0"/>
              <a:buChar char="•"/>
            </a:pPr>
            <a:r>
              <a:rPr lang="en-GB" dirty="0"/>
              <a:t>Poster campaigns</a:t>
            </a:r>
          </a:p>
          <a:p>
            <a:pPr marL="457200" indent="-457200">
              <a:buFont typeface="Arial" panose="020B0604020202020204" pitchFamily="34" charset="0"/>
              <a:buChar char="•"/>
            </a:pPr>
            <a:r>
              <a:rPr lang="en-GB" dirty="0"/>
              <a:t>Wallet inserts</a:t>
            </a:r>
          </a:p>
          <a:p>
            <a:pPr marL="457200" indent="-457200">
              <a:buFont typeface="Arial" panose="020B0604020202020204" pitchFamily="34" charset="0"/>
              <a:buChar char="•"/>
            </a:pPr>
            <a:r>
              <a:rPr lang="en-GB" dirty="0"/>
              <a:t>Increased security presence</a:t>
            </a:r>
          </a:p>
        </p:txBody>
      </p:sp>
      <p:sp>
        <p:nvSpPr>
          <p:cNvPr id="3" name="Title 4">
            <a:extLst>
              <a:ext uri="{FF2B5EF4-FFF2-40B4-BE49-F238E27FC236}">
                <a16:creationId xmlns:a16="http://schemas.microsoft.com/office/drawing/2014/main" id="{915A1170-576D-4489-4884-47BE3157197C}"/>
              </a:ext>
            </a:extLst>
          </p:cNvPr>
          <p:cNvSpPr txBox="1">
            <a:spLocks/>
          </p:cNvSpPr>
          <p:nvPr/>
        </p:nvSpPr>
        <p:spPr>
          <a:xfrm>
            <a:off x="2279650" y="2636839"/>
            <a:ext cx="7772400" cy="3671887"/>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lnSpc>
                <a:spcPct val="120000"/>
              </a:lnSpc>
              <a:spcBef>
                <a:spcPts val="1200"/>
              </a:spcBef>
              <a:spcAft>
                <a:spcPts val="1200"/>
              </a:spcAft>
              <a:buFont typeface="Arial" panose="020B0604020202020204" pitchFamily="34" charset="0"/>
              <a:buChar char="•"/>
              <a:defRPr/>
            </a:pPr>
            <a:endParaRPr lang="en-GB" sz="2200" dirty="0">
              <a:latin typeface="+mn-lt"/>
              <a:cs typeface="Arial" panose="020B0604020202020204" pitchFamily="34" charset="0"/>
            </a:endParaRPr>
          </a:p>
        </p:txBody>
      </p:sp>
      <p:pic>
        <p:nvPicPr>
          <p:cNvPr id="6148" name="Picture 1">
            <a:extLst>
              <a:ext uri="{FF2B5EF4-FFF2-40B4-BE49-F238E27FC236}">
                <a16:creationId xmlns:a16="http://schemas.microsoft.com/office/drawing/2014/main" id="{39B0DF38-EDE4-CA50-ACC7-EC4E505B24F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153815" y="2303564"/>
            <a:ext cx="4576968" cy="29626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4">
            <a:extLst>
              <a:ext uri="{FF2B5EF4-FFF2-40B4-BE49-F238E27FC236}">
                <a16:creationId xmlns:a16="http://schemas.microsoft.com/office/drawing/2014/main" id="{8BEC587D-7362-784F-6930-A7CB83F54567}"/>
              </a:ext>
            </a:extLst>
          </p:cNvPr>
          <p:cNvSpPr>
            <a:spLocks noGrp="1"/>
          </p:cNvSpPr>
          <p:nvPr>
            <p:ph type="title"/>
          </p:nvPr>
        </p:nvSpPr>
        <p:spPr/>
        <p:txBody>
          <a:bodyPr/>
          <a:lstStyle/>
          <a:p>
            <a:pPr eaLnBrk="1" hangingPunct="1"/>
            <a:r>
              <a:rPr lang="en-GB" altLang="en-US"/>
              <a:t>Key messages</a:t>
            </a:r>
          </a:p>
        </p:txBody>
      </p:sp>
      <p:sp>
        <p:nvSpPr>
          <p:cNvPr id="2" name="Content Placeholder 1">
            <a:extLst>
              <a:ext uri="{FF2B5EF4-FFF2-40B4-BE49-F238E27FC236}">
                <a16:creationId xmlns:a16="http://schemas.microsoft.com/office/drawing/2014/main" id="{308E3AC6-060F-98B8-26C9-7837EE149F53}"/>
              </a:ext>
            </a:extLst>
          </p:cNvPr>
          <p:cNvSpPr>
            <a:spLocks noGrp="1"/>
          </p:cNvSpPr>
          <p:nvPr>
            <p:ph idx="1"/>
          </p:nvPr>
        </p:nvSpPr>
        <p:spPr/>
        <p:txBody>
          <a:bodyPr/>
          <a:lstStyle/>
          <a:p>
            <a:r>
              <a:rPr lang="en-GB" dirty="0"/>
              <a:t>Although the threat to our buildings and staff is currently *******, we cannot afford to be complacent.</a:t>
            </a:r>
          </a:p>
          <a:p>
            <a:r>
              <a:rPr lang="en-GB" dirty="0"/>
              <a:t>We have a range of security measures in place to help keep you safe, but you have a key role to play – be on the alert for any unusual activity and report suspicious behaviour immediately to security.</a:t>
            </a:r>
          </a:p>
          <a:p>
            <a:r>
              <a:rPr lang="en-GB" dirty="0"/>
              <a:t>How you behave can be a deterrent to hostiles – make sure you’re security savvy when entering and leaving our sites.</a:t>
            </a:r>
          </a:p>
        </p:txBody>
      </p:sp>
      <p:sp>
        <p:nvSpPr>
          <p:cNvPr id="3" name="Title 4">
            <a:extLst>
              <a:ext uri="{FF2B5EF4-FFF2-40B4-BE49-F238E27FC236}">
                <a16:creationId xmlns:a16="http://schemas.microsoft.com/office/drawing/2014/main" id="{DD7429BC-B0B3-7D6E-5428-6EB8C7AF1B6C}"/>
              </a:ext>
            </a:extLst>
          </p:cNvPr>
          <p:cNvSpPr txBox="1">
            <a:spLocks/>
          </p:cNvSpPr>
          <p:nvPr/>
        </p:nvSpPr>
        <p:spPr>
          <a:xfrm>
            <a:off x="2279650" y="2636839"/>
            <a:ext cx="7772400" cy="3671887"/>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Font typeface="Arial" panose="020B0604020202020204" pitchFamily="34" charset="0"/>
              <a:buChar char="•"/>
              <a:defRPr/>
            </a:pPr>
            <a:endParaRPr lang="en-GB" sz="2200" dirty="0">
              <a:latin typeface="+mn-lt"/>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4">
            <a:extLst>
              <a:ext uri="{FF2B5EF4-FFF2-40B4-BE49-F238E27FC236}">
                <a16:creationId xmlns:a16="http://schemas.microsoft.com/office/drawing/2014/main" id="{72EE8E28-7558-C0CE-EB79-0435720B028E}"/>
              </a:ext>
            </a:extLst>
          </p:cNvPr>
          <p:cNvSpPr>
            <a:spLocks noGrp="1"/>
          </p:cNvSpPr>
          <p:nvPr>
            <p:ph type="title"/>
          </p:nvPr>
        </p:nvSpPr>
        <p:spPr/>
        <p:txBody>
          <a:bodyPr>
            <a:normAutofit/>
          </a:bodyPr>
          <a:lstStyle/>
          <a:p>
            <a:pPr eaLnBrk="1" hangingPunct="1"/>
            <a:r>
              <a:rPr lang="en-GB" altLang="en-US" dirty="0"/>
              <a:t>Be vigilant, report any suspicious activity</a:t>
            </a:r>
          </a:p>
        </p:txBody>
      </p:sp>
      <p:sp>
        <p:nvSpPr>
          <p:cNvPr id="2" name="Content Placeholder 1">
            <a:extLst>
              <a:ext uri="{FF2B5EF4-FFF2-40B4-BE49-F238E27FC236}">
                <a16:creationId xmlns:a16="http://schemas.microsoft.com/office/drawing/2014/main" id="{CF9C7504-0D8E-AED9-A302-5E231D40E9FB}"/>
              </a:ext>
            </a:extLst>
          </p:cNvPr>
          <p:cNvSpPr>
            <a:spLocks noGrp="1"/>
          </p:cNvSpPr>
          <p:nvPr>
            <p:ph idx="1"/>
          </p:nvPr>
        </p:nvSpPr>
        <p:spPr/>
        <p:txBody>
          <a:bodyPr/>
          <a:lstStyle/>
          <a:p>
            <a:r>
              <a:rPr lang="en-GB" dirty="0"/>
              <a:t>You can help keep your colleagues and our buildings safe by being observant for and reporting any suspicious activity.</a:t>
            </a:r>
          </a:p>
          <a:p>
            <a:endParaRPr lang="en-GB" dirty="0"/>
          </a:p>
          <a:p>
            <a:r>
              <a:rPr lang="en-GB" dirty="0"/>
              <a:t>Please tell a security officer if you see anything suspicious or report it to our control room on *** **** ****</a:t>
            </a:r>
          </a:p>
          <a:p>
            <a:endParaRPr lang="en-GB" dirty="0"/>
          </a:p>
          <a:p>
            <a:r>
              <a:rPr lang="en-GB" dirty="0"/>
              <a:t>See the intranet for more information on the threat and mitigating the risk to you and your colleagues</a:t>
            </a:r>
          </a:p>
        </p:txBody>
      </p:sp>
      <p:sp>
        <p:nvSpPr>
          <p:cNvPr id="3" name="Title 4">
            <a:extLst>
              <a:ext uri="{FF2B5EF4-FFF2-40B4-BE49-F238E27FC236}">
                <a16:creationId xmlns:a16="http://schemas.microsoft.com/office/drawing/2014/main" id="{B28E2994-3DBC-825A-BDC0-5FC48691D796}"/>
              </a:ext>
            </a:extLst>
          </p:cNvPr>
          <p:cNvSpPr txBox="1">
            <a:spLocks/>
          </p:cNvSpPr>
          <p:nvPr/>
        </p:nvSpPr>
        <p:spPr>
          <a:xfrm>
            <a:off x="2279650" y="2636839"/>
            <a:ext cx="7772400" cy="3671887"/>
          </a:xfrm>
          <a:prstGeom prst="rect">
            <a:avLst/>
          </a:prstGeom>
        </p:spPr>
        <p:txBody>
          <a:bodyPr anchor="ctr"/>
          <a:lstStyle>
            <a:lvl1pPr algn="ctr" defTabSz="914400" rtl="0" eaLnBrk="1" latinLnBrk="0" hangingPunct="1">
              <a:spcBef>
                <a:spcPct val="0"/>
              </a:spcBef>
              <a:buNone/>
              <a:defRPr sz="4400" kern="1200">
                <a:solidFill>
                  <a:schemeClr val="tx1"/>
                </a:solidFill>
                <a:latin typeface="+mj-lt"/>
                <a:ea typeface="+mj-ea"/>
                <a:cs typeface="+mj-cs"/>
              </a:defRPr>
            </a:lvl1pPr>
          </a:lstStyle>
          <a:p>
            <a:pPr marL="342900" indent="-342900" algn="just">
              <a:buFont typeface="Arial" panose="020B0604020202020204" pitchFamily="34" charset="0"/>
              <a:buChar char="•"/>
              <a:defRPr/>
            </a:pPr>
            <a:endParaRPr lang="en-GB" sz="2200" dirty="0">
              <a:latin typeface="+mn-lt"/>
              <a:cs typeface="Arial" panose="020B0604020202020204" pitchFamily="34" charset="0"/>
            </a:endParaRPr>
          </a:p>
        </p:txBody>
      </p:sp>
    </p:spTree>
  </p:cSld>
  <p:clrMapOvr>
    <a:masterClrMapping/>
  </p:clrMapOvr>
</p:sld>
</file>

<file path=ppt/theme/theme1.xml><?xml version="1.0" encoding="utf-8"?>
<a:theme xmlns:a="http://schemas.openxmlformats.org/drawingml/2006/main" name="NPSA Theme - White">
  <a:themeElements>
    <a:clrScheme name="NPSA Colours">
      <a:dk1>
        <a:srgbClr val="004960"/>
      </a:dk1>
      <a:lt1>
        <a:srgbClr val="FFFFFF"/>
      </a:lt1>
      <a:dk2>
        <a:srgbClr val="030205"/>
      </a:dk2>
      <a:lt2>
        <a:srgbClr val="9FA1A0"/>
      </a:lt2>
      <a:accent1>
        <a:srgbClr val="00A3CF"/>
      </a:accent1>
      <a:accent2>
        <a:srgbClr val="EEA630"/>
      </a:accent2>
      <a:accent3>
        <a:srgbClr val="D52F32"/>
      </a:accent3>
      <a:accent4>
        <a:srgbClr val="122E62"/>
      </a:accent4>
      <a:accent5>
        <a:srgbClr val="32174B"/>
      </a:accent5>
      <a:accent6>
        <a:srgbClr val="15612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29F43DE-D340-6E4F-B51A-B8A0185EC2EC}" vid="{E7F460D7-E694-6B42-8C2A-B7D6AD6B86A2}"/>
    </a:ext>
  </a:extLst>
</a:theme>
</file>

<file path=ppt/theme/theme2.xml><?xml version="1.0" encoding="utf-8"?>
<a:theme xmlns:a="http://schemas.openxmlformats.org/drawingml/2006/main" name="NPSA Theme - Heron">
  <a:themeElements>
    <a:clrScheme name="NPSA Colours">
      <a:dk1>
        <a:srgbClr val="004960"/>
      </a:dk1>
      <a:lt1>
        <a:srgbClr val="FFFFFF"/>
      </a:lt1>
      <a:dk2>
        <a:srgbClr val="030205"/>
      </a:dk2>
      <a:lt2>
        <a:srgbClr val="9FA1A0"/>
      </a:lt2>
      <a:accent1>
        <a:srgbClr val="00A3CF"/>
      </a:accent1>
      <a:accent2>
        <a:srgbClr val="EEA630"/>
      </a:accent2>
      <a:accent3>
        <a:srgbClr val="D52F32"/>
      </a:accent3>
      <a:accent4>
        <a:srgbClr val="122E62"/>
      </a:accent4>
      <a:accent5>
        <a:srgbClr val="32174B"/>
      </a:accent5>
      <a:accent6>
        <a:srgbClr val="15612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29F43DE-D340-6E4F-B51A-B8A0185EC2EC}" vid="{FCCC3BEB-7B27-8B4F-BFF3-BB5F239D65B8}"/>
    </a:ext>
  </a:extLst>
</a:theme>
</file>

<file path=ppt/theme/theme3.xml><?xml version="1.0" encoding="utf-8"?>
<a:theme xmlns:a="http://schemas.openxmlformats.org/drawingml/2006/main" name="NPSA Theme - Merlin">
  <a:themeElements>
    <a:clrScheme name="NPSA Colours">
      <a:dk1>
        <a:srgbClr val="004960"/>
      </a:dk1>
      <a:lt1>
        <a:srgbClr val="FFFFFF"/>
      </a:lt1>
      <a:dk2>
        <a:srgbClr val="030205"/>
      </a:dk2>
      <a:lt2>
        <a:srgbClr val="9FA1A0"/>
      </a:lt2>
      <a:accent1>
        <a:srgbClr val="00A3CF"/>
      </a:accent1>
      <a:accent2>
        <a:srgbClr val="EEA630"/>
      </a:accent2>
      <a:accent3>
        <a:srgbClr val="D52F32"/>
      </a:accent3>
      <a:accent4>
        <a:srgbClr val="122E62"/>
      </a:accent4>
      <a:accent5>
        <a:srgbClr val="32174B"/>
      </a:accent5>
      <a:accent6>
        <a:srgbClr val="15612C"/>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29F43DE-D340-6E4F-B51A-B8A0185EC2EC}" vid="{EED5987E-38D0-D346-9414-C70A59585CD4}"/>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NPSA Theme - White</Template>
  <TotalTime>2</TotalTime>
  <Words>900</Words>
  <Application>Microsoft Macintosh PowerPoint</Application>
  <PresentationFormat>Widescreen</PresentationFormat>
  <Paragraphs>73</Paragraphs>
  <Slides>7</Slides>
  <Notes>7</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7</vt:i4>
      </vt:variant>
    </vt:vector>
  </HeadingPairs>
  <TitlesOfParts>
    <vt:vector size="13" baseType="lpstr">
      <vt:lpstr>Arial</vt:lpstr>
      <vt:lpstr>Calibri</vt:lpstr>
      <vt:lpstr>Helvetica Neue</vt:lpstr>
      <vt:lpstr>NPSA Theme - White</vt:lpstr>
      <vt:lpstr>NPSA Theme - Heron</vt:lpstr>
      <vt:lpstr>NPSA Theme - Merlin</vt:lpstr>
      <vt:lpstr>Employee vigilance campaign</vt:lpstr>
      <vt:lpstr>Contents</vt:lpstr>
      <vt:lpstr>Threat update</vt:lpstr>
      <vt:lpstr>Why are we telling you this?</vt:lpstr>
      <vt:lpstr>What will you see?</vt:lpstr>
      <vt:lpstr>Key messages</vt:lpstr>
      <vt:lpstr>Be vigilant, report any suspicious activity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Employee vigilance campaign</dc:title>
  <dc:creator>Tracy L</dc:creator>
  <cp:lastModifiedBy>Tracy L</cp:lastModifiedBy>
  <cp:revision>1</cp:revision>
  <dcterms:created xsi:type="dcterms:W3CDTF">2023-07-13T15:40:18Z</dcterms:created>
  <dcterms:modified xsi:type="dcterms:W3CDTF">2023-07-13T15:43:05Z</dcterms:modified>
</cp:coreProperties>
</file>