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 id="2147483806" r:id="rId2"/>
    <p:sldMasterId id="2147483785" r:id="rId3"/>
  </p:sldMasterIdLst>
  <p:notesMasterIdLst>
    <p:notesMasterId r:id="rId11"/>
  </p:notesMasterIdLst>
  <p:sldIdLst>
    <p:sldId id="287" r:id="rId4"/>
    <p:sldId id="288" r:id="rId5"/>
    <p:sldId id="289" r:id="rId6"/>
    <p:sldId id="290" r:id="rId7"/>
    <p:sldId id="292" r:id="rId8"/>
    <p:sldId id="293" r:id="rId9"/>
    <p:sldId id="29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96A2"/>
    <a:srgbClr val="6D95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7"/>
    <p:restoredTop sz="96327"/>
  </p:normalViewPr>
  <p:slideViewPr>
    <p:cSldViewPr>
      <p:cViewPr varScale="1">
        <p:scale>
          <a:sx n="105" d="100"/>
          <a:sy n="105" d="100"/>
        </p:scale>
        <p:origin x="536" y="2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C861FF-3961-504B-9253-A83021CC746F}" type="datetimeFigureOut">
              <a:rPr lang="en-GB" smtClean="0"/>
              <a:t>13/07/2023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AD4B04-571A-284E-AB73-2B2EA095162E}" type="slidenum">
              <a:rPr lang="en-GB" smtClean="0"/>
              <a:t>‹#›</a:t>
            </a:fld>
            <a:endParaRPr lang="en-GB"/>
          </a:p>
        </p:txBody>
      </p:sp>
    </p:spTree>
    <p:extLst>
      <p:ext uri="{BB962C8B-B14F-4D97-AF65-F5344CB8AC3E}">
        <p14:creationId xmlns:p14="http://schemas.microsoft.com/office/powerpoint/2010/main" val="4156706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125F367F-4675-BBEE-B806-CA162EE877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702D6805-4F7F-3017-D5E3-E3A3E5C7DEBA}"/>
              </a:ext>
            </a:extLst>
          </p:cNvPr>
          <p:cNvSpPr>
            <a:spLocks noGrp="1"/>
          </p:cNvSpPr>
          <p:nvPr>
            <p:ph type="body" idx="1"/>
          </p:nvPr>
        </p:nvSpPr>
        <p:spPr bwMode="auto">
          <a:xfrm>
            <a:off x="679450" y="4716463"/>
            <a:ext cx="5438775" cy="190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The slide pack is aimed at management to brief their employees with; it is not aimed to be disseminated to staff.</a:t>
            </a:r>
          </a:p>
          <a:p>
            <a:pPr eaLnBrk="1" hangingPunct="1">
              <a:spcBef>
                <a:spcPct val="0"/>
              </a:spcBef>
            </a:pPr>
            <a:endParaRPr lang="en-GB" altLang="en-US"/>
          </a:p>
          <a:p>
            <a:pPr eaLnBrk="1" hangingPunct="1">
              <a:spcBef>
                <a:spcPct val="0"/>
              </a:spcBef>
            </a:pPr>
            <a:r>
              <a:rPr lang="en-GB" altLang="en-US"/>
              <a:t>The notes section contains a draft script that  you may wish to amend for your managers when they brief their employees.</a:t>
            </a:r>
          </a:p>
        </p:txBody>
      </p:sp>
      <p:sp>
        <p:nvSpPr>
          <p:cNvPr id="10244" name="Slide Number Placeholder 3">
            <a:extLst>
              <a:ext uri="{FF2B5EF4-FFF2-40B4-BE49-F238E27FC236}">
                <a16:creationId xmlns:a16="http://schemas.microsoft.com/office/drawing/2014/main" id="{F89E2BD1-FAB5-A552-7090-EABFFB3EBBCC}"/>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553CC92-D56B-EF4B-A66F-D128A79510EE}" type="slidenum">
              <a:rPr lang="en-GB" altLang="en-US"/>
              <a:pPr eaLnBrk="1" hangingPunct="1"/>
              <a:t>1</a:t>
            </a:fld>
            <a:endParaRPr lang="en-GB" altLang="en-US"/>
          </a:p>
        </p:txBody>
      </p:sp>
      <p:sp>
        <p:nvSpPr>
          <p:cNvPr id="10245" name="Footer Placeholder 4">
            <a:extLst>
              <a:ext uri="{FF2B5EF4-FFF2-40B4-BE49-F238E27FC236}">
                <a16:creationId xmlns:a16="http://schemas.microsoft.com/office/drawing/2014/main" id="{ABE0DAC4-9EC0-2FE3-B0CA-B17BC3F6B78B}"/>
              </a:ext>
            </a:extLst>
          </p:cNvPr>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GB" altLang="en-US"/>
              <a:t>© Crown Copyright 2015</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6A52819-59A5-E0C8-7769-AD0AA30ACD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99447AE2-5151-F127-1A7D-F58C7C897B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z="1600"/>
          </a:p>
        </p:txBody>
      </p:sp>
      <p:sp>
        <p:nvSpPr>
          <p:cNvPr id="11268" name="Slide Number Placeholder 3">
            <a:extLst>
              <a:ext uri="{FF2B5EF4-FFF2-40B4-BE49-F238E27FC236}">
                <a16:creationId xmlns:a16="http://schemas.microsoft.com/office/drawing/2014/main" id="{EF70B6F6-42A7-F88C-F29D-456E315374F3}"/>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BB3396D6-53D4-0D48-AC9F-8DDF25E97FDD}" type="slidenum">
              <a:rPr lang="en-GB" altLang="en-US"/>
              <a:pPr eaLnBrk="1" hangingPunct="1"/>
              <a:t>2</a:t>
            </a:fld>
            <a:endParaRPr lang="en-GB" altLang="en-US"/>
          </a:p>
        </p:txBody>
      </p:sp>
      <p:sp>
        <p:nvSpPr>
          <p:cNvPr id="11269" name="Footer Placeholder 4">
            <a:extLst>
              <a:ext uri="{FF2B5EF4-FFF2-40B4-BE49-F238E27FC236}">
                <a16:creationId xmlns:a16="http://schemas.microsoft.com/office/drawing/2014/main" id="{3A53E37B-F17B-FFFB-AF8B-8A5AE4734AD2}"/>
              </a:ext>
            </a:extLst>
          </p:cNvPr>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GB" altLang="en-US"/>
              <a:t>© Crown Copyright 2015</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41C749EE-AC99-4B56-5A57-410C02EB41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D0C66032-B6CA-A2C6-F368-79BBDE4DC1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Our various sites are well defended, but there are those that wish us harm. While there is no new specific threat to staff, we know that interest has been shown in our business sector.</a:t>
            </a:r>
          </a:p>
          <a:p>
            <a:pPr eaLnBrk="1" hangingPunct="1">
              <a:spcBef>
                <a:spcPct val="0"/>
              </a:spcBef>
            </a:pPr>
            <a:endParaRPr lang="en-GB" altLang="en-US"/>
          </a:p>
          <a:p>
            <a:pPr eaLnBrk="1" hangingPunct="1">
              <a:spcBef>
                <a:spcPct val="0"/>
              </a:spcBef>
            </a:pPr>
            <a:r>
              <a:rPr lang="en-GB" altLang="en-US"/>
              <a:t>We are trying to get across the message that staff need to think about their behaviour around our sites. Our security officers repeatedly see examples of poor behaviour and lack of attention as people enter and exit our sites. This lack of awareness represents a potential threat to both the employee exhibiting the poor behaviours and everyone else who may be associated with that employee. </a:t>
            </a:r>
          </a:p>
          <a:p>
            <a:pPr eaLnBrk="1" hangingPunct="1">
              <a:spcBef>
                <a:spcPct val="0"/>
              </a:spcBef>
            </a:pPr>
            <a:endParaRPr lang="en-GB" altLang="en-US"/>
          </a:p>
          <a:p>
            <a:pPr eaLnBrk="1" hangingPunct="1">
              <a:spcBef>
                <a:spcPct val="0"/>
              </a:spcBef>
            </a:pPr>
            <a:r>
              <a:rPr lang="en-GB" altLang="en-US"/>
              <a:t>We know that all criminals, including terrorists, carry out some form of reconnaissance planning before attacking their target – whether it’s a person or site. Reconnaissance can be disrupted, even simply by the act of looking confidant and vigilant.</a:t>
            </a:r>
          </a:p>
          <a:p>
            <a:pPr eaLnBrk="1" hangingPunct="1">
              <a:spcBef>
                <a:spcPct val="0"/>
              </a:spcBef>
            </a:pPr>
            <a:endParaRPr lang="en-GB" altLang="en-US"/>
          </a:p>
          <a:p>
            <a:pPr eaLnBrk="1" hangingPunct="1">
              <a:spcBef>
                <a:spcPct val="0"/>
              </a:spcBef>
            </a:pPr>
            <a:r>
              <a:rPr lang="en-GB" altLang="en-US"/>
              <a:t>Important to stress point that this is not just about terrorism (which not everyone will think will affect them) but all crime. Criminals prey on those who do not look alert or aware of their surroundings. Taking the simplest of measures can help deter criminality.</a:t>
            </a:r>
          </a:p>
          <a:p>
            <a:pPr eaLnBrk="1" hangingPunct="1">
              <a:spcBef>
                <a:spcPct val="0"/>
              </a:spcBef>
            </a:pPr>
            <a:endParaRPr lang="en-GB" altLang="en-US"/>
          </a:p>
          <a:p>
            <a:pPr eaLnBrk="1" hangingPunct="1">
              <a:spcBef>
                <a:spcPct val="0"/>
              </a:spcBef>
            </a:pPr>
            <a:endParaRPr lang="en-GB" altLang="en-US"/>
          </a:p>
        </p:txBody>
      </p:sp>
      <p:sp>
        <p:nvSpPr>
          <p:cNvPr id="12292" name="Slide Number Placeholder 3">
            <a:extLst>
              <a:ext uri="{FF2B5EF4-FFF2-40B4-BE49-F238E27FC236}">
                <a16:creationId xmlns:a16="http://schemas.microsoft.com/office/drawing/2014/main" id="{F24AE213-CC0E-7906-FC7B-74AAC9F663A6}"/>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0E27C677-0997-7C4D-A9C6-EE981A2DA567}" type="slidenum">
              <a:rPr lang="en-GB" altLang="en-US"/>
              <a:pPr eaLnBrk="1" hangingPunct="1"/>
              <a:t>3</a:t>
            </a:fld>
            <a:endParaRPr lang="en-GB" altLang="en-US"/>
          </a:p>
        </p:txBody>
      </p:sp>
      <p:sp>
        <p:nvSpPr>
          <p:cNvPr id="12293" name="Footer Placeholder 4">
            <a:extLst>
              <a:ext uri="{FF2B5EF4-FFF2-40B4-BE49-F238E27FC236}">
                <a16:creationId xmlns:a16="http://schemas.microsoft.com/office/drawing/2014/main" id="{8A7A8368-AFB2-0016-1597-3079A70746B9}"/>
              </a:ext>
            </a:extLst>
          </p:cNvPr>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GB" altLang="en-US"/>
              <a:t>© Crown Copyright 2015</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6F87C6B0-DE22-309D-85E8-B28064819B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E3469293-78CF-9981-A644-C27CEB4EB773}"/>
              </a:ext>
            </a:extLst>
          </p:cNvPr>
          <p:cNvSpPr>
            <a:spLocks noGrp="1"/>
          </p:cNvSpPr>
          <p:nvPr>
            <p:ph type="body" idx="1"/>
          </p:nvPr>
        </p:nvSpPr>
        <p:spPr/>
        <p:txBody>
          <a:bodyPr/>
          <a:lstStyle/>
          <a:p>
            <a:pPr eaLnBrk="1" fontAlgn="auto" hangingPunct="1">
              <a:spcBef>
                <a:spcPts val="0"/>
              </a:spcBef>
              <a:spcAft>
                <a:spcPts val="0"/>
              </a:spcAft>
              <a:defRPr/>
            </a:pPr>
            <a:endParaRPr lang="en-GB" dirty="0">
              <a:latin typeface="+mj-lt"/>
            </a:endParaRPr>
          </a:p>
          <a:p>
            <a:pPr eaLnBrk="1" fontAlgn="auto" hangingPunct="1">
              <a:spcBef>
                <a:spcPts val="0"/>
              </a:spcBef>
              <a:spcAft>
                <a:spcPts val="0"/>
              </a:spcAft>
              <a:defRPr/>
            </a:pPr>
            <a:r>
              <a:rPr lang="en-GB" dirty="0">
                <a:latin typeface="+mj-lt"/>
                <a:cs typeface="Arial" panose="020B0604020202020204" pitchFamily="34" charset="0"/>
              </a:rPr>
              <a:t>Hostile reconnaissance is an essential part of attack planning, whether for terrorism extremist protest or crime. It is during this information gathering phase that we have the best opportunity to disrupt individuals intent on carrying out such activity.</a:t>
            </a:r>
          </a:p>
          <a:p>
            <a:pPr eaLnBrk="1" fontAlgn="auto" hangingPunct="1">
              <a:spcBef>
                <a:spcPts val="0"/>
              </a:spcBef>
              <a:spcAft>
                <a:spcPts val="0"/>
              </a:spcAft>
              <a:defRPr/>
            </a:pPr>
            <a:endParaRPr lang="en-GB" dirty="0">
              <a:latin typeface="+mj-lt"/>
              <a:cs typeface="Arial" panose="020B0604020202020204" pitchFamily="34" charset="0"/>
            </a:endParaRPr>
          </a:p>
          <a:p>
            <a:pPr eaLnBrk="1" fontAlgn="auto" hangingPunct="1">
              <a:spcBef>
                <a:spcPts val="0"/>
              </a:spcBef>
              <a:spcAft>
                <a:spcPts val="0"/>
              </a:spcAft>
              <a:defRPr/>
            </a:pPr>
            <a:r>
              <a:rPr lang="en-GB" dirty="0">
                <a:latin typeface="+mj-lt"/>
                <a:cs typeface="Arial" panose="020B0604020202020204" pitchFamily="34" charset="0"/>
              </a:rPr>
              <a:t>Those individuals that are carrying out the reconnaissance are typically anxious and display behaviours that make them stand out from the norm. Vigilant employees and observant security officers can help spot these people and deter and disrupt their planning.</a:t>
            </a:r>
          </a:p>
          <a:p>
            <a:pPr eaLnBrk="1" fontAlgn="auto" hangingPunct="1">
              <a:spcBef>
                <a:spcPts val="0"/>
              </a:spcBef>
              <a:spcAft>
                <a:spcPts val="0"/>
              </a:spcAft>
              <a:defRPr/>
            </a:pPr>
            <a:endParaRPr lang="en-GB" dirty="0">
              <a:latin typeface="+mj-lt"/>
              <a:cs typeface="Arial" panose="020B0604020202020204" pitchFamily="34" charset="0"/>
            </a:endParaRPr>
          </a:p>
          <a:p>
            <a:pPr eaLnBrk="1" fontAlgn="auto" hangingPunct="1">
              <a:spcBef>
                <a:spcPts val="0"/>
              </a:spcBef>
              <a:spcAft>
                <a:spcPts val="0"/>
              </a:spcAft>
              <a:defRPr/>
            </a:pPr>
            <a:endParaRPr lang="en-GB" dirty="0"/>
          </a:p>
        </p:txBody>
      </p:sp>
      <p:sp>
        <p:nvSpPr>
          <p:cNvPr id="13316" name="Slide Number Placeholder 3">
            <a:extLst>
              <a:ext uri="{FF2B5EF4-FFF2-40B4-BE49-F238E27FC236}">
                <a16:creationId xmlns:a16="http://schemas.microsoft.com/office/drawing/2014/main" id="{DFD7ED31-1C14-4EB2-C85F-AB354C5365DC}"/>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155EF2C-F83E-CA40-8FC5-8AB98305B4A5}" type="slidenum">
              <a:rPr lang="en-GB" altLang="en-US"/>
              <a:pPr eaLnBrk="1" hangingPunct="1"/>
              <a:t>4</a:t>
            </a:fld>
            <a:endParaRPr lang="en-GB" altLang="en-US"/>
          </a:p>
        </p:txBody>
      </p:sp>
      <p:sp>
        <p:nvSpPr>
          <p:cNvPr id="13317" name="Footer Placeholder 4">
            <a:extLst>
              <a:ext uri="{FF2B5EF4-FFF2-40B4-BE49-F238E27FC236}">
                <a16:creationId xmlns:a16="http://schemas.microsoft.com/office/drawing/2014/main" id="{DEF672CE-4694-1B51-2F52-218591952C3F}"/>
              </a:ext>
            </a:extLst>
          </p:cNvPr>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GB" altLang="en-US"/>
              <a:t>© Crown Copyright 2015</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BEC27595-82C3-0DA1-6ECC-AC86DD4579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22C109E5-D73D-58E0-1C1A-A86661BD7D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It’s about changing the security mind-set/culture of our staff. If they can think about a bit more about these issues; if they can be vigilant and take a bit more care and attention (such as not chatting on a mobile phone as they enter or leave the building), they can help better ensure everyone’s security.</a:t>
            </a:r>
          </a:p>
          <a:p>
            <a:pPr eaLnBrk="1" hangingPunct="1">
              <a:spcBef>
                <a:spcPct val="0"/>
              </a:spcBef>
            </a:pPr>
            <a:endParaRPr lang="en-GB" altLang="en-US"/>
          </a:p>
        </p:txBody>
      </p:sp>
      <p:sp>
        <p:nvSpPr>
          <p:cNvPr id="14340" name="Slide Number Placeholder 3">
            <a:extLst>
              <a:ext uri="{FF2B5EF4-FFF2-40B4-BE49-F238E27FC236}">
                <a16:creationId xmlns:a16="http://schemas.microsoft.com/office/drawing/2014/main" id="{C7D48E7C-A94E-0A43-879C-6294803183F6}"/>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6597634-2794-644C-8A85-1DA27D1CDB52}" type="slidenum">
              <a:rPr lang="en-GB" altLang="en-US"/>
              <a:pPr eaLnBrk="1" hangingPunct="1"/>
              <a:t>5</a:t>
            </a:fld>
            <a:endParaRPr lang="en-GB" altLang="en-US"/>
          </a:p>
        </p:txBody>
      </p:sp>
      <p:sp>
        <p:nvSpPr>
          <p:cNvPr id="14341" name="Footer Placeholder 4">
            <a:extLst>
              <a:ext uri="{FF2B5EF4-FFF2-40B4-BE49-F238E27FC236}">
                <a16:creationId xmlns:a16="http://schemas.microsoft.com/office/drawing/2014/main" id="{67EFB622-FD41-608C-7560-C250FB0BCADC}"/>
              </a:ext>
            </a:extLst>
          </p:cNvPr>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GB" altLang="en-US"/>
              <a:t>© Crown Copyright 2015</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8A40326-E820-CBC4-7543-289C0C810F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FB294B01-8900-AC20-5ABE-0F16EF3516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To amend according to what measures your organisation introduces.</a:t>
            </a:r>
          </a:p>
          <a:p>
            <a:pPr eaLnBrk="1" hangingPunct="1">
              <a:spcBef>
                <a:spcPct val="0"/>
              </a:spcBef>
            </a:pPr>
            <a:endParaRPr lang="en-GB" altLang="en-US"/>
          </a:p>
          <a:p>
            <a:pPr eaLnBrk="1" hangingPunct="1">
              <a:spcBef>
                <a:spcPct val="0"/>
              </a:spcBef>
            </a:pPr>
            <a:endParaRPr lang="en-GB" altLang="en-US"/>
          </a:p>
          <a:p>
            <a:pPr eaLnBrk="1" hangingPunct="1">
              <a:spcBef>
                <a:spcPct val="0"/>
              </a:spcBef>
            </a:pPr>
            <a:endParaRPr lang="en-GB" altLang="en-US"/>
          </a:p>
        </p:txBody>
      </p:sp>
      <p:sp>
        <p:nvSpPr>
          <p:cNvPr id="15364" name="Slide Number Placeholder 3">
            <a:extLst>
              <a:ext uri="{FF2B5EF4-FFF2-40B4-BE49-F238E27FC236}">
                <a16:creationId xmlns:a16="http://schemas.microsoft.com/office/drawing/2014/main" id="{ECA504E3-A06C-2328-8440-CE329102110A}"/>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73D2E6E-192D-334C-B1EF-841C906F49AA}" type="slidenum">
              <a:rPr lang="en-GB" altLang="en-US"/>
              <a:pPr eaLnBrk="1" hangingPunct="1"/>
              <a:t>6</a:t>
            </a:fld>
            <a:endParaRPr lang="en-GB" altLang="en-US"/>
          </a:p>
        </p:txBody>
      </p:sp>
      <p:sp>
        <p:nvSpPr>
          <p:cNvPr id="15365" name="Footer Placeholder 4">
            <a:extLst>
              <a:ext uri="{FF2B5EF4-FFF2-40B4-BE49-F238E27FC236}">
                <a16:creationId xmlns:a16="http://schemas.microsoft.com/office/drawing/2014/main" id="{91A25695-4DD3-744C-18D4-D5862B4CF049}"/>
              </a:ext>
            </a:extLst>
          </p:cNvPr>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GB" altLang="en-US"/>
              <a:t>© Crown Copyright 2015</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0315EA08-55F3-60D3-722A-61C8337939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83A9F99F-8E63-5F09-79A7-87C5328652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a:p>
            <a:pPr eaLnBrk="1" hangingPunct="1">
              <a:spcBef>
                <a:spcPct val="0"/>
              </a:spcBef>
            </a:pPr>
            <a:r>
              <a:rPr lang="en-GB" altLang="en-US"/>
              <a:t>You do not want to panic your employees, but to let them know their part in keeping everyone secure.</a:t>
            </a:r>
          </a:p>
          <a:p>
            <a:pPr eaLnBrk="1" hangingPunct="1">
              <a:spcBef>
                <a:spcPct val="0"/>
              </a:spcBef>
            </a:pPr>
            <a:endParaRPr lang="en-GB" altLang="en-US"/>
          </a:p>
          <a:p>
            <a:pPr eaLnBrk="1" hangingPunct="1">
              <a:spcBef>
                <a:spcPct val="0"/>
              </a:spcBef>
            </a:pPr>
            <a:r>
              <a:rPr lang="en-GB" altLang="en-US"/>
              <a:t>Reporting suspicions is key. Security do a great job, but they can’t see everything and need staff to report unusual behaviour.</a:t>
            </a:r>
          </a:p>
          <a:p>
            <a:pPr eaLnBrk="1" hangingPunct="1">
              <a:spcBef>
                <a:spcPct val="0"/>
              </a:spcBef>
            </a:pPr>
            <a:endParaRPr lang="en-GB" altLang="en-US"/>
          </a:p>
          <a:p>
            <a:pPr eaLnBrk="1" hangingPunct="1">
              <a:spcBef>
                <a:spcPct val="0"/>
              </a:spcBef>
            </a:pPr>
            <a:r>
              <a:rPr lang="en-GB" altLang="en-US"/>
              <a:t>You want to push the point that security is everyone’s business and only by everyone being vigilant and having a good security culture, that you can help mitigate the threat.</a:t>
            </a:r>
          </a:p>
          <a:p>
            <a:pPr eaLnBrk="1" hangingPunct="1">
              <a:spcBef>
                <a:spcPct val="0"/>
              </a:spcBef>
            </a:pPr>
            <a:endParaRPr lang="en-GB" altLang="en-US"/>
          </a:p>
          <a:p>
            <a:pPr eaLnBrk="1" hangingPunct="1">
              <a:spcBef>
                <a:spcPct val="0"/>
              </a:spcBef>
            </a:pPr>
            <a:endParaRPr lang="en-GB" altLang="en-US"/>
          </a:p>
        </p:txBody>
      </p:sp>
      <p:sp>
        <p:nvSpPr>
          <p:cNvPr id="16388" name="Slide Number Placeholder 3">
            <a:extLst>
              <a:ext uri="{FF2B5EF4-FFF2-40B4-BE49-F238E27FC236}">
                <a16:creationId xmlns:a16="http://schemas.microsoft.com/office/drawing/2014/main" id="{D996C20B-CFE7-5EB1-7BBF-0432E1A4DC30}"/>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BE03660-BA66-7946-BB34-AFB8E4FA7977}" type="slidenum">
              <a:rPr lang="en-GB" altLang="en-US"/>
              <a:pPr eaLnBrk="1" hangingPunct="1"/>
              <a:t>7</a:t>
            </a:fld>
            <a:endParaRPr lang="en-GB" altLang="en-US"/>
          </a:p>
        </p:txBody>
      </p:sp>
      <p:sp>
        <p:nvSpPr>
          <p:cNvPr id="16389" name="Footer Placeholder 4">
            <a:extLst>
              <a:ext uri="{FF2B5EF4-FFF2-40B4-BE49-F238E27FC236}">
                <a16:creationId xmlns:a16="http://schemas.microsoft.com/office/drawing/2014/main" id="{B79F8337-DE34-2993-F4A2-41BF125A8BBE}"/>
              </a:ext>
            </a:extLst>
          </p:cNvPr>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GB" altLang="en-US"/>
              <a:t>© Crown Copyright 2015</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 Merlin">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205058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 Robi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439957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 Starlin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228407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 Woodpeck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200772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Slide - Merl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8301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Silde - Kingfish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101951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Silde - Goldfinch">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639727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Silde - Rob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35786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Silde - Starlin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93307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Silde - Woodpeck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499323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912" y="136525"/>
            <a:ext cx="11310175" cy="1192403"/>
          </a:xfrm>
        </p:spPr>
        <p:txBody>
          <a:bodyPr/>
          <a:lstStyle/>
          <a:p>
            <a:r>
              <a:rPr lang="en-GB" dirty="0"/>
              <a:t>This is an image slide</a:t>
            </a:r>
            <a:endParaRPr lang="en-US" dirty="0"/>
          </a:p>
        </p:txBody>
      </p:sp>
      <p:sp>
        <p:nvSpPr>
          <p:cNvPr id="3" name="Content Placeholder 2"/>
          <p:cNvSpPr>
            <a:spLocks noGrp="1"/>
          </p:cNvSpPr>
          <p:nvPr>
            <p:ph sz="half" idx="1" hasCustomPrompt="1"/>
          </p:nvPr>
        </p:nvSpPr>
        <p:spPr>
          <a:xfrm>
            <a:off x="442913" y="1496676"/>
            <a:ext cx="6589191" cy="4562747"/>
          </a:xfrm>
        </p:spPr>
        <p:txBody>
          <a:bodyPr/>
          <a:lstStyle>
            <a:lvl1pPr marL="50800" indent="-50800">
              <a:buFontTx/>
              <a:buNone/>
              <a:tabLst/>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800" dirty="0">
                <a:latin typeface="Arial" panose="020B0604020202020204" pitchFamily="34" charset="0"/>
                <a:cs typeface="Arial" panose="020B0604020202020204" pitchFamily="34" charset="0"/>
              </a:rPr>
              <a:t>Images should only take up a portion of the slide, to allow for copy. However, copy should be minimal. Colour slides should not be used.</a:t>
            </a:r>
          </a:p>
        </p:txBody>
      </p:sp>
      <p:sp>
        <p:nvSpPr>
          <p:cNvPr id="4" name="Content Placeholder 3"/>
          <p:cNvSpPr>
            <a:spLocks noGrp="1"/>
          </p:cNvSpPr>
          <p:nvPr>
            <p:ph sz="half" idx="2"/>
          </p:nvPr>
        </p:nvSpPr>
        <p:spPr>
          <a:xfrm>
            <a:off x="7176120" y="1496676"/>
            <a:ext cx="4576968" cy="456274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Footer Placeholder 5"/>
          <p:cNvSpPr>
            <a:spLocks noGrp="1"/>
          </p:cNvSpPr>
          <p:nvPr>
            <p:ph type="ftr" sz="quarter" idx="11"/>
          </p:nvPr>
        </p:nvSpPr>
        <p:spPr/>
        <p:txBody>
          <a:bodyPr/>
          <a:lstStyle/>
          <a:p>
            <a:r>
              <a:rPr lang="en-GB"/>
              <a:t>OFFICIAL</a:t>
            </a:r>
            <a:endParaRPr lang="en-GB" dirty="0"/>
          </a:p>
        </p:txBody>
      </p:sp>
      <p:sp>
        <p:nvSpPr>
          <p:cNvPr id="7" name="Slide Number Placeholder 6"/>
          <p:cNvSpPr>
            <a:spLocks noGrp="1"/>
          </p:cNvSpPr>
          <p:nvPr>
            <p:ph type="sldNum" sz="quarter" idx="12"/>
          </p:nvPr>
        </p:nvSpPr>
        <p:spPr/>
        <p:txBody>
          <a:bodyPr/>
          <a:lstStyle/>
          <a:p>
            <a:fld id="{39F84132-5BF8-DC41-98D3-D907AC1DC9AA}" type="slidenum">
              <a:rPr lang="en-GB" smtClean="0"/>
              <a:t>‹#›</a:t>
            </a:fld>
            <a:endParaRPr lang="en-GB"/>
          </a:p>
        </p:txBody>
      </p:sp>
      <p:cxnSp>
        <p:nvCxnSpPr>
          <p:cNvPr id="5" name="Straight Connector 4">
            <a:extLst>
              <a:ext uri="{FF2B5EF4-FFF2-40B4-BE49-F238E27FC236}">
                <a16:creationId xmlns:a16="http://schemas.microsoft.com/office/drawing/2014/main" id="{CCFE6B05-311E-0AEC-07F7-C7EAEA76BDD0}"/>
              </a:ext>
            </a:extLst>
          </p:cNvPr>
          <p:cNvCxnSpPr>
            <a:cxnSpLocks/>
          </p:cNvCxnSpPr>
          <p:nvPr userDrawn="1"/>
        </p:nvCxnSpPr>
        <p:spPr>
          <a:xfrm>
            <a:off x="438912" y="1351979"/>
            <a:ext cx="11314175"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113847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5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 Kingfisher">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5"/>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233379254"/>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OFFICIAL</a:t>
            </a:r>
            <a:endParaRPr lang="en-GB" dirty="0"/>
          </a:p>
        </p:txBody>
      </p:sp>
      <p:sp>
        <p:nvSpPr>
          <p:cNvPr id="4" name="Slide Number Placeholder 3"/>
          <p:cNvSpPr>
            <a:spLocks noGrp="1"/>
          </p:cNvSpPr>
          <p:nvPr>
            <p:ph type="sldNum" sz="quarter" idx="12"/>
          </p:nvPr>
        </p:nvSpPr>
        <p:spPr/>
        <p:txBody>
          <a:bodyPr/>
          <a:lstStyle/>
          <a:p>
            <a:fld id="{39F84132-5BF8-DC41-98D3-D907AC1DC9AA}" type="slidenum">
              <a:rPr lang="en-GB" smtClean="0"/>
              <a:t>‹#›</a:t>
            </a:fld>
            <a:endParaRPr lang="en-GB"/>
          </a:p>
        </p:txBody>
      </p:sp>
    </p:spTree>
    <p:extLst>
      <p:ext uri="{BB962C8B-B14F-4D97-AF65-F5344CB8AC3E}">
        <p14:creationId xmlns:p14="http://schemas.microsoft.com/office/powerpoint/2010/main" val="39679401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 Merl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31487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 Kingfish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5"/>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33326542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 Goldfinch">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6"/>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5280404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 Rob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732330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 Starlin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491263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 Woodpeck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1"/>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637548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itle Slide - full image">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FDD0FEA5-EF87-998E-B1E1-35DEA9091615}"/>
              </a:ext>
            </a:extLst>
          </p:cNvPr>
          <p:cNvSpPr>
            <a:spLocks noGrp="1"/>
          </p:cNvSpPr>
          <p:nvPr>
            <p:ph type="pic" sz="quarter" idx="13"/>
          </p:nvPr>
        </p:nvSpPr>
        <p:spPr>
          <a:xfrm>
            <a:off x="0" y="0"/>
            <a:ext cx="12192000" cy="5962650"/>
          </a:xfrm>
        </p:spPr>
        <p:txBody>
          <a:bodyPr/>
          <a:lstStyle/>
          <a:p>
            <a:r>
              <a:rPr lang="en-GB"/>
              <a:t>Click icon to add picture</a:t>
            </a:r>
          </a:p>
        </p:txBody>
      </p:sp>
      <p:sp>
        <p:nvSpPr>
          <p:cNvPr id="6" name="Title 1">
            <a:extLst>
              <a:ext uri="{FF2B5EF4-FFF2-40B4-BE49-F238E27FC236}">
                <a16:creationId xmlns:a16="http://schemas.microsoft.com/office/drawing/2014/main" id="{240C174B-3525-1DD5-3B85-C2D819C03A0D}"/>
              </a:ext>
            </a:extLst>
          </p:cNvPr>
          <p:cNvSpPr>
            <a:spLocks noGrp="1"/>
          </p:cNvSpPr>
          <p:nvPr>
            <p:ph type="ctrTitle" hasCustomPrompt="1"/>
          </p:nvPr>
        </p:nvSpPr>
        <p:spPr>
          <a:xfrm>
            <a:off x="1524000" y="1122363"/>
            <a:ext cx="9144000" cy="2387600"/>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nchor="b"/>
          <a:lstStyle>
            <a:lvl1pPr algn="ctr">
              <a:defRPr sz="60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7" name="Subtitle 2">
            <a:extLst>
              <a:ext uri="{FF2B5EF4-FFF2-40B4-BE49-F238E27FC236}">
                <a16:creationId xmlns:a16="http://schemas.microsoft.com/office/drawing/2014/main" id="{C72BCB81-3FE6-5EE0-7205-E87439AE218F}"/>
              </a:ext>
            </a:extLst>
          </p:cNvPr>
          <p:cNvSpPr>
            <a:spLocks noGrp="1"/>
          </p:cNvSpPr>
          <p:nvPr>
            <p:ph type="subTitle" idx="1" hasCustomPrompt="1"/>
          </p:nvPr>
        </p:nvSpPr>
        <p:spPr>
          <a:xfrm>
            <a:off x="1524000" y="3602038"/>
            <a:ext cx="9144000" cy="1655762"/>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Add a full slide image to the background of this slide, though be sure to change the colour of the text boxes and text accordingly, to match the image used.</a:t>
            </a:r>
            <a:endParaRPr lang="en-US" dirty="0"/>
          </a:p>
        </p:txBody>
      </p:sp>
      <p:sp>
        <p:nvSpPr>
          <p:cNvPr id="8" name="Footer Placeholder 4">
            <a:extLst>
              <a:ext uri="{FF2B5EF4-FFF2-40B4-BE49-F238E27FC236}">
                <a16:creationId xmlns:a16="http://schemas.microsoft.com/office/drawing/2014/main" id="{1F73EE79-A655-E307-7E55-E4C4F643FA6E}"/>
              </a:ext>
            </a:extLst>
          </p:cNvPr>
          <p:cNvSpPr>
            <a:spLocks noGrp="1"/>
          </p:cNvSpPr>
          <p:nvPr>
            <p:ph type="ftr" sz="quarter" idx="11"/>
          </p:nvPr>
        </p:nvSpPr>
        <p:spPr>
          <a:xfrm>
            <a:off x="4038600" y="6344712"/>
            <a:ext cx="4114800" cy="365125"/>
          </a:xfrm>
        </p:spPr>
        <p:txBody>
          <a:bodyPr/>
          <a:lstStyle/>
          <a:p>
            <a:r>
              <a:rPr lang="en-GB"/>
              <a:t>OFFICIAL</a:t>
            </a:r>
            <a:endParaRPr lang="en-GB" dirty="0"/>
          </a:p>
        </p:txBody>
      </p:sp>
      <p:pic>
        <p:nvPicPr>
          <p:cNvPr id="10" name="Picture 9" descr="Shape&#10;&#10;Description automatically generated with medium confidence">
            <a:extLst>
              <a:ext uri="{FF2B5EF4-FFF2-40B4-BE49-F238E27FC236}">
                <a16:creationId xmlns:a16="http://schemas.microsoft.com/office/drawing/2014/main" id="{031CA671-0766-5F1E-6561-F35EEE43EA3C}"/>
              </a:ext>
            </a:extLst>
          </p:cNvPr>
          <p:cNvPicPr>
            <a:picLocks noChangeAspect="1"/>
          </p:cNvPicPr>
          <p:nvPr userDrawn="1"/>
        </p:nvPicPr>
        <p:blipFill>
          <a:blip r:embed="rId2"/>
          <a:stretch>
            <a:fillRect/>
          </a:stretch>
        </p:blipFill>
        <p:spPr>
          <a:xfrm>
            <a:off x="438912" y="6123230"/>
            <a:ext cx="1453271" cy="651013"/>
          </a:xfrm>
          <a:prstGeom prst="rect">
            <a:avLst/>
          </a:prstGeom>
        </p:spPr>
      </p:pic>
    </p:spTree>
    <p:extLst>
      <p:ext uri="{BB962C8B-B14F-4D97-AF65-F5344CB8AC3E}">
        <p14:creationId xmlns:p14="http://schemas.microsoft.com/office/powerpoint/2010/main" val="14789876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 Kingfish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83011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 Goldfinch">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29500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 Goldfinch">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6"/>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516071133"/>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 Robi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7568195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 Starlin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1467225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 Woodpeck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474716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tion Slide - Merl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789064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ection Silde - Kingfish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0414384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ection Silde - Goldfinch">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1515238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ection Silde - Rob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5212038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ection Silde - Starlin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590411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ection Silde - Woodpeck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63433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912" y="136525"/>
            <a:ext cx="11310175" cy="1192403"/>
          </a:xfrm>
        </p:spPr>
        <p:txBody>
          <a:bodyPr/>
          <a:lstStyle/>
          <a:p>
            <a:r>
              <a:rPr lang="en-GB" dirty="0"/>
              <a:t>This is an image slide</a:t>
            </a:r>
            <a:endParaRPr lang="en-US" dirty="0"/>
          </a:p>
        </p:txBody>
      </p:sp>
      <p:sp>
        <p:nvSpPr>
          <p:cNvPr id="3" name="Content Placeholder 2"/>
          <p:cNvSpPr>
            <a:spLocks noGrp="1"/>
          </p:cNvSpPr>
          <p:nvPr>
            <p:ph sz="half" idx="1" hasCustomPrompt="1"/>
          </p:nvPr>
        </p:nvSpPr>
        <p:spPr>
          <a:xfrm>
            <a:off x="442913" y="1496676"/>
            <a:ext cx="6589191" cy="4562747"/>
          </a:xfrm>
        </p:spPr>
        <p:txBody>
          <a:bodyPr/>
          <a:lstStyle>
            <a:lvl1pPr marL="50800" indent="-50800">
              <a:buFontTx/>
              <a:buNone/>
              <a:tabLst/>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800" dirty="0">
                <a:latin typeface="Arial" panose="020B0604020202020204" pitchFamily="34" charset="0"/>
                <a:cs typeface="Arial" panose="020B0604020202020204" pitchFamily="34" charset="0"/>
              </a:rPr>
              <a:t>Images should only take up a portion of the slide, to allow for copy. However, copy should be minimal. Colour slides should not be used.</a:t>
            </a:r>
          </a:p>
        </p:txBody>
      </p:sp>
      <p:sp>
        <p:nvSpPr>
          <p:cNvPr id="4" name="Content Placeholder 3"/>
          <p:cNvSpPr>
            <a:spLocks noGrp="1"/>
          </p:cNvSpPr>
          <p:nvPr>
            <p:ph sz="half" idx="2"/>
          </p:nvPr>
        </p:nvSpPr>
        <p:spPr>
          <a:xfrm>
            <a:off x="7176120" y="1496676"/>
            <a:ext cx="4576968" cy="456274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Footer Placeholder 5"/>
          <p:cNvSpPr>
            <a:spLocks noGrp="1"/>
          </p:cNvSpPr>
          <p:nvPr>
            <p:ph type="ftr" sz="quarter" idx="11"/>
          </p:nvPr>
        </p:nvSpPr>
        <p:spPr/>
        <p:txBody>
          <a:bodyPr/>
          <a:lstStyle/>
          <a:p>
            <a:r>
              <a:rPr lang="en-GB"/>
              <a:t>OFFICIAL</a:t>
            </a:r>
            <a:endParaRPr lang="en-GB" dirty="0"/>
          </a:p>
        </p:txBody>
      </p:sp>
      <p:sp>
        <p:nvSpPr>
          <p:cNvPr id="7" name="Slide Number Placeholder 6"/>
          <p:cNvSpPr>
            <a:spLocks noGrp="1"/>
          </p:cNvSpPr>
          <p:nvPr>
            <p:ph type="sldNum" sz="quarter" idx="12"/>
          </p:nvPr>
        </p:nvSpPr>
        <p:spPr/>
        <p:txBody>
          <a:bodyPr/>
          <a:lstStyle/>
          <a:p>
            <a:fld id="{39F84132-5BF8-DC41-98D3-D907AC1DC9AA}" type="slidenum">
              <a:rPr lang="en-GB" smtClean="0"/>
              <a:t>‹#›</a:t>
            </a:fld>
            <a:endParaRPr lang="en-GB"/>
          </a:p>
        </p:txBody>
      </p:sp>
      <p:cxnSp>
        <p:nvCxnSpPr>
          <p:cNvPr id="5" name="Straight Connector 4">
            <a:extLst>
              <a:ext uri="{FF2B5EF4-FFF2-40B4-BE49-F238E27FC236}">
                <a16:creationId xmlns:a16="http://schemas.microsoft.com/office/drawing/2014/main" id="{CCFE6B05-311E-0AEC-07F7-C7EAEA76BDD0}"/>
              </a:ext>
            </a:extLst>
          </p:cNvPr>
          <p:cNvCxnSpPr>
            <a:cxnSpLocks/>
          </p:cNvCxnSpPr>
          <p:nvPr userDrawn="1"/>
        </p:nvCxnSpPr>
        <p:spPr>
          <a:xfrm>
            <a:off x="438912" y="1351979"/>
            <a:ext cx="11314175"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57859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57"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 Robin">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18819333"/>
      </p:ext>
    </p:extLst>
  </p:cSld>
  <p:clrMapOvr>
    <a:overrideClrMapping bg1="lt1" tx1="dk1" bg2="lt2" tx2="dk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OFFICIAL</a:t>
            </a:r>
            <a:endParaRPr lang="en-GB" dirty="0"/>
          </a:p>
        </p:txBody>
      </p:sp>
      <p:sp>
        <p:nvSpPr>
          <p:cNvPr id="4" name="Slide Number Placeholder 3"/>
          <p:cNvSpPr>
            <a:spLocks noGrp="1"/>
          </p:cNvSpPr>
          <p:nvPr>
            <p:ph type="sldNum" sz="quarter" idx="12"/>
          </p:nvPr>
        </p:nvSpPr>
        <p:spPr/>
        <p:txBody>
          <a:bodyPr/>
          <a:lstStyle/>
          <a:p>
            <a:fld id="{39F84132-5BF8-DC41-98D3-D907AC1DC9AA}" type="slidenum">
              <a:rPr lang="en-GB" smtClean="0"/>
              <a:t>‹#›</a:t>
            </a:fld>
            <a:endParaRPr lang="en-GB"/>
          </a:p>
        </p:txBody>
      </p:sp>
    </p:spTree>
    <p:extLst>
      <p:ext uri="{BB962C8B-B14F-4D97-AF65-F5344CB8AC3E}">
        <p14:creationId xmlns:p14="http://schemas.microsoft.com/office/powerpoint/2010/main" val="20091967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 Merl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a:extLst>
              <a:ext uri="{FF2B5EF4-FFF2-40B4-BE49-F238E27FC236}">
                <a16:creationId xmlns:a16="http://schemas.microsoft.com/office/drawing/2014/main" id="{7140877F-E46F-9DBC-FBC9-3E33EBBE403A}"/>
              </a:ext>
            </a:extLst>
          </p:cNvPr>
          <p:cNvPicPr>
            <a:picLocks noChangeAspect="1"/>
          </p:cNvPicPr>
          <p:nvPr userDrawn="1"/>
        </p:nvPicPr>
        <p:blipFill>
          <a:blip r:embed="rId2"/>
          <a:srcRect/>
          <a:stretch/>
        </p:blipFill>
        <p:spPr>
          <a:xfrm>
            <a:off x="438912" y="6123230"/>
            <a:ext cx="1453271" cy="651012"/>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95996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 preserve="1">
  <p:cSld name="Title Slide - Kingfish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5"/>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5"/>
          </a:lnRef>
          <a:fillRef idx="0">
            <a:schemeClr val="accent5"/>
          </a:fillRef>
          <a:effectRef idx="2">
            <a:schemeClr val="accent5"/>
          </a:effectRef>
          <a:fontRef idx="minor">
            <a:schemeClr val="tx1"/>
          </a:fontRef>
        </p:style>
      </p:cxnSp>
      <p:pic>
        <p:nvPicPr>
          <p:cNvPr id="4" name="Picture 3">
            <a:extLst>
              <a:ext uri="{FF2B5EF4-FFF2-40B4-BE49-F238E27FC236}">
                <a16:creationId xmlns:a16="http://schemas.microsoft.com/office/drawing/2014/main" id="{03E1D805-F353-C613-85B1-AA1BD5F60C2B}"/>
              </a:ext>
            </a:extLst>
          </p:cNvPr>
          <p:cNvPicPr>
            <a:picLocks noChangeAspect="1"/>
          </p:cNvPicPr>
          <p:nvPr userDrawn="1"/>
        </p:nvPicPr>
        <p:blipFill>
          <a:blip r:embed="rId2"/>
          <a:srcRect/>
          <a:stretch/>
        </p:blipFill>
        <p:spPr>
          <a:xfrm>
            <a:off x="438912" y="6123230"/>
            <a:ext cx="1453271" cy="651012"/>
          </a:xfrm>
          <a:prstGeom prst="rect">
            <a:avLst/>
          </a:prstGeom>
        </p:spPr>
      </p:pic>
    </p:spTree>
    <p:extLst>
      <p:ext uri="{BB962C8B-B14F-4D97-AF65-F5344CB8AC3E}">
        <p14:creationId xmlns:p14="http://schemas.microsoft.com/office/powerpoint/2010/main" val="26706185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 Goldfinch">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6"/>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6"/>
          </a:lnRef>
          <a:fillRef idx="0">
            <a:schemeClr val="accent6"/>
          </a:fillRef>
          <a:effectRef idx="2">
            <a:schemeClr val="accent6"/>
          </a:effectRef>
          <a:fontRef idx="minor">
            <a:schemeClr val="tx1"/>
          </a:fontRef>
        </p:style>
      </p:cxnSp>
      <p:pic>
        <p:nvPicPr>
          <p:cNvPr id="4" name="Picture 3">
            <a:extLst>
              <a:ext uri="{FF2B5EF4-FFF2-40B4-BE49-F238E27FC236}">
                <a16:creationId xmlns:a16="http://schemas.microsoft.com/office/drawing/2014/main" id="{4B3E66A2-47D3-21AF-EC36-1F7CB1D8FA83}"/>
              </a:ext>
            </a:extLst>
          </p:cNvPr>
          <p:cNvPicPr>
            <a:picLocks noChangeAspect="1"/>
          </p:cNvPicPr>
          <p:nvPr userDrawn="1"/>
        </p:nvPicPr>
        <p:blipFill>
          <a:blip r:embed="rId2"/>
          <a:srcRect/>
          <a:stretch/>
        </p:blipFill>
        <p:spPr>
          <a:xfrm>
            <a:off x="438912" y="6123230"/>
            <a:ext cx="1453271" cy="651012"/>
          </a:xfrm>
          <a:prstGeom prst="rect">
            <a:avLst/>
          </a:prstGeom>
        </p:spPr>
      </p:pic>
    </p:spTree>
    <p:extLst>
      <p:ext uri="{BB962C8B-B14F-4D97-AF65-F5344CB8AC3E}">
        <p14:creationId xmlns:p14="http://schemas.microsoft.com/office/powerpoint/2010/main" val="135233984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p:cSld name="Title Slide - Rob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2"/>
          </a:lnRef>
          <a:fillRef idx="0">
            <a:schemeClr val="accent2"/>
          </a:fillRef>
          <a:effectRef idx="2">
            <a:schemeClr val="accent2"/>
          </a:effectRef>
          <a:fontRef idx="minor">
            <a:schemeClr val="tx1"/>
          </a:fontRef>
        </p:style>
      </p:cxnSp>
      <p:pic>
        <p:nvPicPr>
          <p:cNvPr id="4" name="Picture 3">
            <a:extLst>
              <a:ext uri="{FF2B5EF4-FFF2-40B4-BE49-F238E27FC236}">
                <a16:creationId xmlns:a16="http://schemas.microsoft.com/office/drawing/2014/main" id="{E48FE5D9-6311-0ADF-A832-DE25C57527C9}"/>
              </a:ext>
            </a:extLst>
          </p:cNvPr>
          <p:cNvPicPr>
            <a:picLocks noChangeAspect="1"/>
          </p:cNvPicPr>
          <p:nvPr userDrawn="1"/>
        </p:nvPicPr>
        <p:blipFill>
          <a:blip r:embed="rId2"/>
          <a:srcRect/>
          <a:stretch/>
        </p:blipFill>
        <p:spPr>
          <a:xfrm>
            <a:off x="438912" y="6123230"/>
            <a:ext cx="1453271" cy="651012"/>
          </a:xfrm>
          <a:prstGeom prst="rect">
            <a:avLst/>
          </a:prstGeom>
        </p:spPr>
      </p:pic>
    </p:spTree>
    <p:extLst>
      <p:ext uri="{BB962C8B-B14F-4D97-AF65-F5344CB8AC3E}">
        <p14:creationId xmlns:p14="http://schemas.microsoft.com/office/powerpoint/2010/main" val="21414529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 Starlin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1"/>
          </a:lnRef>
          <a:fillRef idx="0">
            <a:schemeClr val="accent1"/>
          </a:fillRef>
          <a:effectRef idx="2">
            <a:schemeClr val="accent1"/>
          </a:effectRef>
          <a:fontRef idx="minor">
            <a:schemeClr val="tx1"/>
          </a:fontRef>
        </p:style>
      </p:cxnSp>
      <p:pic>
        <p:nvPicPr>
          <p:cNvPr id="4" name="Picture 3">
            <a:extLst>
              <a:ext uri="{FF2B5EF4-FFF2-40B4-BE49-F238E27FC236}">
                <a16:creationId xmlns:a16="http://schemas.microsoft.com/office/drawing/2014/main" id="{DB6E794A-6065-BABB-E809-F7ED0D995008}"/>
              </a:ext>
            </a:extLst>
          </p:cNvPr>
          <p:cNvPicPr>
            <a:picLocks noChangeAspect="1"/>
          </p:cNvPicPr>
          <p:nvPr userDrawn="1"/>
        </p:nvPicPr>
        <p:blipFill>
          <a:blip r:embed="rId2"/>
          <a:srcRect/>
          <a:stretch/>
        </p:blipFill>
        <p:spPr>
          <a:xfrm>
            <a:off x="438912" y="6123230"/>
            <a:ext cx="1453271" cy="651012"/>
          </a:xfrm>
          <a:prstGeom prst="rect">
            <a:avLst/>
          </a:prstGeom>
        </p:spPr>
      </p:pic>
    </p:spTree>
    <p:extLst>
      <p:ext uri="{BB962C8B-B14F-4D97-AF65-F5344CB8AC3E}">
        <p14:creationId xmlns:p14="http://schemas.microsoft.com/office/powerpoint/2010/main" val="7636055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 Woodpeck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1"/>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1"/>
          </a:lnRef>
          <a:fillRef idx="0">
            <a:schemeClr val="accent1"/>
          </a:fillRef>
          <a:effectRef idx="2">
            <a:schemeClr val="accent1"/>
          </a:effectRef>
          <a:fontRef idx="minor">
            <a:schemeClr val="tx1"/>
          </a:fontRef>
        </p:style>
      </p:cxnSp>
      <p:pic>
        <p:nvPicPr>
          <p:cNvPr id="4" name="Picture 3">
            <a:extLst>
              <a:ext uri="{FF2B5EF4-FFF2-40B4-BE49-F238E27FC236}">
                <a16:creationId xmlns:a16="http://schemas.microsoft.com/office/drawing/2014/main" id="{7689BE3F-2B65-4B4C-6BEC-9724E9B14A3E}"/>
              </a:ext>
            </a:extLst>
          </p:cNvPr>
          <p:cNvPicPr>
            <a:picLocks noChangeAspect="1"/>
          </p:cNvPicPr>
          <p:nvPr userDrawn="1"/>
        </p:nvPicPr>
        <p:blipFill>
          <a:blip r:embed="rId2"/>
          <a:srcRect/>
          <a:stretch/>
        </p:blipFill>
        <p:spPr>
          <a:xfrm>
            <a:off x="438912" y="6123230"/>
            <a:ext cx="1453271" cy="651012"/>
          </a:xfrm>
          <a:prstGeom prst="rect">
            <a:avLst/>
          </a:prstGeom>
        </p:spPr>
      </p:pic>
    </p:spTree>
    <p:extLst>
      <p:ext uri="{BB962C8B-B14F-4D97-AF65-F5344CB8AC3E}">
        <p14:creationId xmlns:p14="http://schemas.microsoft.com/office/powerpoint/2010/main" val="84161034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Slide - full image">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FDD0FEA5-EF87-998E-B1E1-35DEA9091615}"/>
              </a:ext>
            </a:extLst>
          </p:cNvPr>
          <p:cNvSpPr>
            <a:spLocks noGrp="1"/>
          </p:cNvSpPr>
          <p:nvPr>
            <p:ph type="pic" sz="quarter" idx="13"/>
          </p:nvPr>
        </p:nvSpPr>
        <p:spPr>
          <a:xfrm>
            <a:off x="0" y="0"/>
            <a:ext cx="12192000" cy="5962650"/>
          </a:xfrm>
        </p:spPr>
        <p:txBody>
          <a:bodyPr/>
          <a:lstStyle/>
          <a:p>
            <a:r>
              <a:rPr lang="en-GB"/>
              <a:t>Click icon to add picture</a:t>
            </a:r>
          </a:p>
        </p:txBody>
      </p:sp>
      <p:sp>
        <p:nvSpPr>
          <p:cNvPr id="6" name="Title 1">
            <a:extLst>
              <a:ext uri="{FF2B5EF4-FFF2-40B4-BE49-F238E27FC236}">
                <a16:creationId xmlns:a16="http://schemas.microsoft.com/office/drawing/2014/main" id="{240C174B-3525-1DD5-3B85-C2D819C03A0D}"/>
              </a:ext>
            </a:extLst>
          </p:cNvPr>
          <p:cNvSpPr>
            <a:spLocks noGrp="1"/>
          </p:cNvSpPr>
          <p:nvPr>
            <p:ph type="ctrTitle" hasCustomPrompt="1"/>
          </p:nvPr>
        </p:nvSpPr>
        <p:spPr>
          <a:xfrm>
            <a:off x="1524000" y="1122363"/>
            <a:ext cx="9144000" cy="2387600"/>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nchor="b"/>
          <a:lstStyle>
            <a:lvl1pPr algn="ctr">
              <a:defRPr sz="60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7" name="Subtitle 2">
            <a:extLst>
              <a:ext uri="{FF2B5EF4-FFF2-40B4-BE49-F238E27FC236}">
                <a16:creationId xmlns:a16="http://schemas.microsoft.com/office/drawing/2014/main" id="{C72BCB81-3FE6-5EE0-7205-E87439AE218F}"/>
              </a:ext>
            </a:extLst>
          </p:cNvPr>
          <p:cNvSpPr>
            <a:spLocks noGrp="1"/>
          </p:cNvSpPr>
          <p:nvPr>
            <p:ph type="subTitle" idx="1" hasCustomPrompt="1"/>
          </p:nvPr>
        </p:nvSpPr>
        <p:spPr>
          <a:xfrm>
            <a:off x="1524000" y="3602038"/>
            <a:ext cx="9144000" cy="1655762"/>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Add a full slide image to the background of this slide, though be sure to change the colour of the text boxes and text accordingly, to match the image used.</a:t>
            </a:r>
            <a:endParaRPr lang="en-US" dirty="0"/>
          </a:p>
        </p:txBody>
      </p:sp>
      <p:sp>
        <p:nvSpPr>
          <p:cNvPr id="8" name="Footer Placeholder 4">
            <a:extLst>
              <a:ext uri="{FF2B5EF4-FFF2-40B4-BE49-F238E27FC236}">
                <a16:creationId xmlns:a16="http://schemas.microsoft.com/office/drawing/2014/main" id="{1F73EE79-A655-E307-7E55-E4C4F643FA6E}"/>
              </a:ext>
            </a:extLst>
          </p:cNvPr>
          <p:cNvSpPr>
            <a:spLocks noGrp="1"/>
          </p:cNvSpPr>
          <p:nvPr>
            <p:ph type="ftr" sz="quarter" idx="11"/>
          </p:nvPr>
        </p:nvSpPr>
        <p:spPr>
          <a:xfrm>
            <a:off x="4038600" y="6344712"/>
            <a:ext cx="4114800" cy="365125"/>
          </a:xfrm>
        </p:spPr>
        <p:txBody>
          <a:bodyPr/>
          <a:lstStyle/>
          <a:p>
            <a:r>
              <a:rPr lang="en-GB"/>
              <a:t>OFFICIAL</a:t>
            </a:r>
            <a:endParaRPr lang="en-GB" dirty="0"/>
          </a:p>
        </p:txBody>
      </p:sp>
      <p:pic>
        <p:nvPicPr>
          <p:cNvPr id="2" name="Picture 1">
            <a:extLst>
              <a:ext uri="{FF2B5EF4-FFF2-40B4-BE49-F238E27FC236}">
                <a16:creationId xmlns:a16="http://schemas.microsoft.com/office/drawing/2014/main" id="{4EBA688C-D419-AD2C-DA57-13560FDF4F42}"/>
              </a:ext>
            </a:extLst>
          </p:cNvPr>
          <p:cNvPicPr>
            <a:picLocks noChangeAspect="1"/>
          </p:cNvPicPr>
          <p:nvPr userDrawn="1"/>
        </p:nvPicPr>
        <p:blipFill>
          <a:blip r:embed="rId2"/>
          <a:srcRect/>
          <a:stretch/>
        </p:blipFill>
        <p:spPr>
          <a:xfrm>
            <a:off x="438912" y="6123230"/>
            <a:ext cx="1453271" cy="651012"/>
          </a:xfrm>
          <a:prstGeom prst="rect">
            <a:avLst/>
          </a:prstGeom>
        </p:spPr>
      </p:pic>
    </p:spTree>
    <p:extLst>
      <p:ext uri="{BB962C8B-B14F-4D97-AF65-F5344CB8AC3E}">
        <p14:creationId xmlns:p14="http://schemas.microsoft.com/office/powerpoint/2010/main" val="220388278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 Kingfish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1759801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 Goldfinch">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571541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 Starling">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51989775"/>
      </p:ext>
    </p:extLst>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 Robi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61778019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 Starlin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36273500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 Woodpeck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82492673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ection Slide - Merl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644637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ection Silde - Kingfish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tx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283863492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Section Silde - Goldfinch">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tx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028906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ection Silde - Rob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tx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25116067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ection Silde - Starlin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tx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051433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ection Silde - Woodpeck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tx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580255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912" y="136525"/>
            <a:ext cx="11310175" cy="1192403"/>
          </a:xfrm>
        </p:spPr>
        <p:txBody>
          <a:bodyPr/>
          <a:lstStyle/>
          <a:p>
            <a:r>
              <a:rPr lang="en-GB" dirty="0"/>
              <a:t>This is an image slide</a:t>
            </a:r>
            <a:endParaRPr lang="en-US" dirty="0"/>
          </a:p>
        </p:txBody>
      </p:sp>
      <p:sp>
        <p:nvSpPr>
          <p:cNvPr id="3" name="Content Placeholder 2"/>
          <p:cNvSpPr>
            <a:spLocks noGrp="1"/>
          </p:cNvSpPr>
          <p:nvPr>
            <p:ph sz="half" idx="1" hasCustomPrompt="1"/>
          </p:nvPr>
        </p:nvSpPr>
        <p:spPr>
          <a:xfrm>
            <a:off x="442913" y="1496676"/>
            <a:ext cx="6589191" cy="4562747"/>
          </a:xfrm>
        </p:spPr>
        <p:txBody>
          <a:bodyPr/>
          <a:lstStyle>
            <a:lvl1pPr marL="50800" indent="-50800">
              <a:buFontTx/>
              <a:buNone/>
              <a:tabLst/>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800" dirty="0">
                <a:latin typeface="Arial" panose="020B0604020202020204" pitchFamily="34" charset="0"/>
                <a:cs typeface="Arial" panose="020B0604020202020204" pitchFamily="34" charset="0"/>
              </a:rPr>
              <a:t>Images should only take up a portion of the slide, to allow for copy. However, copy should be minimal. Colour slides should not be used.</a:t>
            </a:r>
          </a:p>
        </p:txBody>
      </p:sp>
      <p:sp>
        <p:nvSpPr>
          <p:cNvPr id="4" name="Content Placeholder 3"/>
          <p:cNvSpPr>
            <a:spLocks noGrp="1"/>
          </p:cNvSpPr>
          <p:nvPr>
            <p:ph sz="half" idx="2"/>
          </p:nvPr>
        </p:nvSpPr>
        <p:spPr>
          <a:xfrm>
            <a:off x="7176120" y="1496676"/>
            <a:ext cx="4576968" cy="456274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Footer Placeholder 5"/>
          <p:cNvSpPr>
            <a:spLocks noGrp="1"/>
          </p:cNvSpPr>
          <p:nvPr>
            <p:ph type="ftr" sz="quarter" idx="11"/>
          </p:nvPr>
        </p:nvSpPr>
        <p:spPr/>
        <p:txBody>
          <a:bodyPr/>
          <a:lstStyle/>
          <a:p>
            <a:r>
              <a:rPr lang="en-GB"/>
              <a:t>OFFICIAL</a:t>
            </a:r>
            <a:endParaRPr lang="en-GB" dirty="0"/>
          </a:p>
        </p:txBody>
      </p:sp>
      <p:sp>
        <p:nvSpPr>
          <p:cNvPr id="7" name="Slide Number Placeholder 6"/>
          <p:cNvSpPr>
            <a:spLocks noGrp="1"/>
          </p:cNvSpPr>
          <p:nvPr>
            <p:ph type="sldNum" sz="quarter" idx="12"/>
          </p:nvPr>
        </p:nvSpPr>
        <p:spPr/>
        <p:txBody>
          <a:bodyPr/>
          <a:lstStyle/>
          <a:p>
            <a:fld id="{39F84132-5BF8-DC41-98D3-D907AC1DC9AA}" type="slidenum">
              <a:rPr lang="en-GB" smtClean="0"/>
              <a:t>‹#›</a:t>
            </a:fld>
            <a:endParaRPr lang="en-GB"/>
          </a:p>
        </p:txBody>
      </p:sp>
      <p:cxnSp>
        <p:nvCxnSpPr>
          <p:cNvPr id="5" name="Straight Connector 4">
            <a:extLst>
              <a:ext uri="{FF2B5EF4-FFF2-40B4-BE49-F238E27FC236}">
                <a16:creationId xmlns:a16="http://schemas.microsoft.com/office/drawing/2014/main" id="{CCFE6B05-311E-0AEC-07F7-C7EAEA76BDD0}"/>
              </a:ext>
            </a:extLst>
          </p:cNvPr>
          <p:cNvCxnSpPr>
            <a:cxnSpLocks/>
          </p:cNvCxnSpPr>
          <p:nvPr userDrawn="1"/>
        </p:nvCxnSpPr>
        <p:spPr>
          <a:xfrm>
            <a:off x="438912" y="1351979"/>
            <a:ext cx="11314175"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58662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5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 Woodpecker">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1"/>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9378007"/>
      </p:ext>
    </p:extLst>
  </p:cSld>
  <p:clrMapOvr>
    <a:overrideClrMapping bg1="lt1" tx1="dk1" bg2="lt2" tx2="dk2" accent1="accent1" accent2="accent2" accent3="accent3" accent4="accent4" accent5="accent5" accent6="accent6" hlink="hlink" folHlink="folHlink"/>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OFFICIAL</a:t>
            </a:r>
            <a:endParaRPr lang="en-GB" dirty="0"/>
          </a:p>
        </p:txBody>
      </p:sp>
      <p:sp>
        <p:nvSpPr>
          <p:cNvPr id="4" name="Slide Number Placeholder 3"/>
          <p:cNvSpPr>
            <a:spLocks noGrp="1"/>
          </p:cNvSpPr>
          <p:nvPr>
            <p:ph type="sldNum" sz="quarter" idx="12"/>
          </p:nvPr>
        </p:nvSpPr>
        <p:spPr/>
        <p:txBody>
          <a:bodyPr/>
          <a:lstStyle/>
          <a:p>
            <a:fld id="{39F84132-5BF8-DC41-98D3-D907AC1DC9AA}" type="slidenum">
              <a:rPr lang="en-GB" smtClean="0"/>
              <a:t>‹#›</a:t>
            </a:fld>
            <a:endParaRPr lang="en-GB"/>
          </a:p>
        </p:txBody>
      </p:sp>
    </p:spTree>
    <p:extLst>
      <p:ext uri="{BB962C8B-B14F-4D97-AF65-F5344CB8AC3E}">
        <p14:creationId xmlns:p14="http://schemas.microsoft.com/office/powerpoint/2010/main" val="4078181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 full image">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FDD0FEA5-EF87-998E-B1E1-35DEA9091615}"/>
              </a:ext>
            </a:extLst>
          </p:cNvPr>
          <p:cNvSpPr>
            <a:spLocks noGrp="1"/>
          </p:cNvSpPr>
          <p:nvPr>
            <p:ph type="pic" sz="quarter" idx="13"/>
          </p:nvPr>
        </p:nvSpPr>
        <p:spPr>
          <a:xfrm>
            <a:off x="0" y="0"/>
            <a:ext cx="12192000" cy="5962650"/>
          </a:xfrm>
        </p:spPr>
        <p:txBody>
          <a:bodyPr/>
          <a:lstStyle/>
          <a:p>
            <a:r>
              <a:rPr lang="en-GB"/>
              <a:t>Click icon to add picture</a:t>
            </a:r>
          </a:p>
        </p:txBody>
      </p:sp>
      <p:sp>
        <p:nvSpPr>
          <p:cNvPr id="6" name="Title 1">
            <a:extLst>
              <a:ext uri="{FF2B5EF4-FFF2-40B4-BE49-F238E27FC236}">
                <a16:creationId xmlns:a16="http://schemas.microsoft.com/office/drawing/2014/main" id="{240C174B-3525-1DD5-3B85-C2D819C03A0D}"/>
              </a:ext>
            </a:extLst>
          </p:cNvPr>
          <p:cNvSpPr>
            <a:spLocks noGrp="1"/>
          </p:cNvSpPr>
          <p:nvPr>
            <p:ph type="ctrTitle" hasCustomPrompt="1"/>
          </p:nvPr>
        </p:nvSpPr>
        <p:spPr>
          <a:xfrm>
            <a:off x="1524000" y="1122363"/>
            <a:ext cx="9144000" cy="2387600"/>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nchor="b"/>
          <a:lstStyle>
            <a:lvl1pPr algn="ctr">
              <a:defRPr sz="60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7" name="Subtitle 2">
            <a:extLst>
              <a:ext uri="{FF2B5EF4-FFF2-40B4-BE49-F238E27FC236}">
                <a16:creationId xmlns:a16="http://schemas.microsoft.com/office/drawing/2014/main" id="{C72BCB81-3FE6-5EE0-7205-E87439AE218F}"/>
              </a:ext>
            </a:extLst>
          </p:cNvPr>
          <p:cNvSpPr>
            <a:spLocks noGrp="1"/>
          </p:cNvSpPr>
          <p:nvPr>
            <p:ph type="subTitle" idx="1" hasCustomPrompt="1"/>
          </p:nvPr>
        </p:nvSpPr>
        <p:spPr>
          <a:xfrm>
            <a:off x="1524000" y="3602038"/>
            <a:ext cx="9144000" cy="1655762"/>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Add a full slide image to the background of this slide, though be sure to change the colour of the text boxes and text accordingly, to match the image used.</a:t>
            </a:r>
            <a:endParaRPr lang="en-US" dirty="0"/>
          </a:p>
        </p:txBody>
      </p:sp>
      <p:sp>
        <p:nvSpPr>
          <p:cNvPr id="8" name="Footer Placeholder 4">
            <a:extLst>
              <a:ext uri="{FF2B5EF4-FFF2-40B4-BE49-F238E27FC236}">
                <a16:creationId xmlns:a16="http://schemas.microsoft.com/office/drawing/2014/main" id="{1F73EE79-A655-E307-7E55-E4C4F643FA6E}"/>
              </a:ext>
            </a:extLst>
          </p:cNvPr>
          <p:cNvSpPr>
            <a:spLocks noGrp="1"/>
          </p:cNvSpPr>
          <p:nvPr>
            <p:ph type="ftr" sz="quarter" idx="11"/>
          </p:nvPr>
        </p:nvSpPr>
        <p:spPr>
          <a:xfrm>
            <a:off x="4038600" y="6344712"/>
            <a:ext cx="4114800" cy="365125"/>
          </a:xfrm>
        </p:spPr>
        <p:txBody>
          <a:bodyPr/>
          <a:lstStyle/>
          <a:p>
            <a:r>
              <a:rPr lang="en-GB"/>
              <a:t>OFFICIAL</a:t>
            </a:r>
            <a:endParaRPr lang="en-GB" dirty="0"/>
          </a:p>
        </p:txBody>
      </p:sp>
      <p:pic>
        <p:nvPicPr>
          <p:cNvPr id="10" name="Picture 9" descr="Shape&#10;&#10;Description automatically generated with medium confidence">
            <a:extLst>
              <a:ext uri="{FF2B5EF4-FFF2-40B4-BE49-F238E27FC236}">
                <a16:creationId xmlns:a16="http://schemas.microsoft.com/office/drawing/2014/main" id="{031CA671-0766-5F1E-6561-F35EEE43EA3C}"/>
              </a:ext>
            </a:extLst>
          </p:cNvPr>
          <p:cNvPicPr>
            <a:picLocks noChangeAspect="1"/>
          </p:cNvPicPr>
          <p:nvPr userDrawn="1"/>
        </p:nvPicPr>
        <p:blipFill>
          <a:blip r:embed="rId2"/>
          <a:stretch>
            <a:fillRect/>
          </a:stretch>
        </p:blipFill>
        <p:spPr>
          <a:xfrm>
            <a:off x="438912" y="6123230"/>
            <a:ext cx="1453271" cy="651013"/>
          </a:xfrm>
          <a:prstGeom prst="rect">
            <a:avLst/>
          </a:prstGeom>
        </p:spPr>
      </p:pic>
    </p:spTree>
    <p:extLst>
      <p:ext uri="{BB962C8B-B14F-4D97-AF65-F5344CB8AC3E}">
        <p14:creationId xmlns:p14="http://schemas.microsoft.com/office/powerpoint/2010/main" val="4026761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 Kingfish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95759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 Goldfinch">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552498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21" Type="http://schemas.openxmlformats.org/officeDocument/2006/relationships/theme" Target="../theme/theme2.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 Id="rId22"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18" Type="http://schemas.openxmlformats.org/officeDocument/2006/relationships/slideLayout" Target="../slideLayouts/slideLayout58.xml"/><Relationship Id="rId3" Type="http://schemas.openxmlformats.org/officeDocument/2006/relationships/slideLayout" Target="../slideLayouts/slideLayout43.xml"/><Relationship Id="rId21" Type="http://schemas.openxmlformats.org/officeDocument/2006/relationships/theme" Target="../theme/theme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17" Type="http://schemas.openxmlformats.org/officeDocument/2006/relationships/slideLayout" Target="../slideLayouts/slideLayout57.xml"/><Relationship Id="rId2" Type="http://schemas.openxmlformats.org/officeDocument/2006/relationships/slideLayout" Target="../slideLayouts/slideLayout42.xml"/><Relationship Id="rId16" Type="http://schemas.openxmlformats.org/officeDocument/2006/relationships/slideLayout" Target="../slideLayouts/slideLayout56.xml"/><Relationship Id="rId20" Type="http://schemas.openxmlformats.org/officeDocument/2006/relationships/slideLayout" Target="../slideLayouts/slideLayout60.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slideLayout" Target="../slideLayouts/slideLayout55.xml"/><Relationship Id="rId10" Type="http://schemas.openxmlformats.org/officeDocument/2006/relationships/slideLayout" Target="../slideLayouts/slideLayout50.xml"/><Relationship Id="rId19" Type="http://schemas.openxmlformats.org/officeDocument/2006/relationships/slideLayout" Target="../slideLayouts/slideLayout59.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slideLayout" Target="../slideLayouts/slideLayout5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8912" y="136525"/>
            <a:ext cx="11314176" cy="1192403"/>
          </a:xfrm>
          <a:prstGeom prst="rect">
            <a:avLst/>
          </a:prstGeom>
        </p:spPr>
        <p:txBody>
          <a:bodyPr vert="horz" lIns="91440" tIns="45720" rIns="91440" bIns="45720" rtlCol="0" anchor="b">
            <a:normAutofit/>
          </a:bodyPr>
          <a:lstStyle/>
          <a:p>
            <a:r>
              <a:rPr lang="en-GB"/>
              <a:t>Click to edit Master title style</a:t>
            </a:r>
            <a:endParaRPr lang="en-US" dirty="0"/>
          </a:p>
        </p:txBody>
      </p:sp>
      <p:sp>
        <p:nvSpPr>
          <p:cNvPr id="3" name="Text Placeholder 2"/>
          <p:cNvSpPr>
            <a:spLocks noGrp="1"/>
          </p:cNvSpPr>
          <p:nvPr>
            <p:ph type="body" idx="1"/>
          </p:nvPr>
        </p:nvSpPr>
        <p:spPr>
          <a:xfrm>
            <a:off x="438912" y="1550410"/>
            <a:ext cx="11314176" cy="457282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Footer Placeholder 4"/>
          <p:cNvSpPr>
            <a:spLocks noGrp="1"/>
          </p:cNvSpPr>
          <p:nvPr>
            <p:ph type="ftr" sz="quarter" idx="3"/>
          </p:nvPr>
        </p:nvSpPr>
        <p:spPr>
          <a:xfrm>
            <a:off x="4038600" y="6344712"/>
            <a:ext cx="4114800" cy="365125"/>
          </a:xfrm>
          <a:prstGeom prst="rect">
            <a:avLst/>
          </a:prstGeom>
        </p:spPr>
        <p:txBody>
          <a:bodyPr vert="horz" lIns="91440" tIns="45720" rIns="91440" bIns="45720" rtlCol="0" anchor="b"/>
          <a:lstStyle>
            <a:lvl1pPr algn="ctr">
              <a:defRPr sz="1200" b="1">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a:t>OFFICIAL</a:t>
            </a:r>
            <a:endParaRPr lang="en-GB" dirty="0"/>
          </a:p>
        </p:txBody>
      </p:sp>
      <p:sp>
        <p:nvSpPr>
          <p:cNvPr id="6" name="Slide Number Placeholder 5"/>
          <p:cNvSpPr>
            <a:spLocks noGrp="1"/>
          </p:cNvSpPr>
          <p:nvPr>
            <p:ph type="sldNum" sz="quarter" idx="4"/>
          </p:nvPr>
        </p:nvSpPr>
        <p:spPr>
          <a:xfrm>
            <a:off x="11180064" y="6356350"/>
            <a:ext cx="573024" cy="365125"/>
          </a:xfrm>
          <a:prstGeom prst="rect">
            <a:avLst/>
          </a:prstGeom>
        </p:spPr>
        <p:txBody>
          <a:bodyPr vert="horz" lIns="91440" tIns="45720" rIns="91440" bIns="45720" rtlCol="0" anchor="b"/>
          <a:lstStyle>
            <a:lvl1pPr algn="r">
              <a:defRPr sz="105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fld id="{39F84132-5BF8-DC41-98D3-D907AC1DC9AA}" type="slidenum">
              <a:rPr lang="en-GB" smtClean="0"/>
              <a:pPr/>
              <a:t>‹#›</a:t>
            </a:fld>
            <a:endParaRPr lang="en-GB" dirty="0"/>
          </a:p>
        </p:txBody>
      </p:sp>
      <p:sp>
        <p:nvSpPr>
          <p:cNvPr id="7" name="Rectangle 6">
            <a:extLst>
              <a:ext uri="{FF2B5EF4-FFF2-40B4-BE49-F238E27FC236}">
                <a16:creationId xmlns:a16="http://schemas.microsoft.com/office/drawing/2014/main" id="{BC39926B-F2E4-E302-99D5-BD7A0569AEAD}"/>
              </a:ext>
            </a:extLst>
          </p:cNvPr>
          <p:cNvSpPr/>
          <p:nvPr userDrawn="1"/>
        </p:nvSpPr>
        <p:spPr>
          <a:xfrm>
            <a:off x="0" y="0"/>
            <a:ext cx="25179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Shape&#10;&#10;Description automatically generated with medium confidence">
            <a:extLst>
              <a:ext uri="{FF2B5EF4-FFF2-40B4-BE49-F238E27FC236}">
                <a16:creationId xmlns:a16="http://schemas.microsoft.com/office/drawing/2014/main" id="{7C3C8E77-E2C7-145F-CA38-8ACDEE1E3798}"/>
              </a:ext>
            </a:extLst>
          </p:cNvPr>
          <p:cNvPicPr>
            <a:picLocks noChangeAspect="1"/>
          </p:cNvPicPr>
          <p:nvPr userDrawn="1"/>
        </p:nvPicPr>
        <p:blipFill>
          <a:blip r:embed="rId22"/>
          <a:stretch>
            <a:fillRect/>
          </a:stretch>
        </p:blipFill>
        <p:spPr>
          <a:xfrm>
            <a:off x="438912" y="6123230"/>
            <a:ext cx="1453271" cy="651013"/>
          </a:xfrm>
          <a:prstGeom prst="rect">
            <a:avLst/>
          </a:prstGeom>
        </p:spPr>
      </p:pic>
    </p:spTree>
    <p:extLst>
      <p:ext uri="{BB962C8B-B14F-4D97-AF65-F5344CB8AC3E}">
        <p14:creationId xmlns:p14="http://schemas.microsoft.com/office/powerpoint/2010/main" val="3526395405"/>
      </p:ext>
    </p:extLst>
  </p:cSld>
  <p:clrMap bg1="lt1" tx1="dk1" bg2="lt2" tx2="dk2" accent1="accent1" accent2="accent2" accent3="accent3" accent4="accent4" accent5="accent5" accent6="accent6" hlink="hlink" folHlink="folHlink"/>
  <p:sldLayoutIdLst>
    <p:sldLayoutId id="2147483721" r:id="rId1"/>
    <p:sldLayoutId id="2147483772" r:id="rId2"/>
    <p:sldLayoutId id="2147483773" r:id="rId3"/>
    <p:sldLayoutId id="2147483775" r:id="rId4"/>
    <p:sldLayoutId id="2147483771" r:id="rId5"/>
    <p:sldLayoutId id="2147483774" r:id="rId6"/>
    <p:sldLayoutId id="2147483732" r:id="rId7"/>
    <p:sldLayoutId id="2147483722" r:id="rId8"/>
    <p:sldLayoutId id="2147483781" r:id="rId9"/>
    <p:sldLayoutId id="2147483782" r:id="rId10"/>
    <p:sldLayoutId id="2147483783" r:id="rId11"/>
    <p:sldLayoutId id="2147483784" r:id="rId12"/>
    <p:sldLayoutId id="2147483723" r:id="rId13"/>
    <p:sldLayoutId id="2147483777" r:id="rId14"/>
    <p:sldLayoutId id="2147483778" r:id="rId15"/>
    <p:sldLayoutId id="2147483779" r:id="rId16"/>
    <p:sldLayoutId id="2147483776" r:id="rId17"/>
    <p:sldLayoutId id="2147483780" r:id="rId18"/>
    <p:sldLayoutId id="2147483724" r:id="rId19"/>
    <p:sldLayoutId id="2147483727" r:id="rId20"/>
  </p:sldLayoutIdLst>
  <p:hf hdr="0" dt="0"/>
  <p:txStyles>
    <p:titleStyle>
      <a:lvl1pPr algn="l" defTabSz="914400" rtl="0" eaLnBrk="1" latinLnBrk="0" hangingPunct="1">
        <a:lnSpc>
          <a:spcPct val="90000"/>
        </a:lnSpc>
        <a:spcBef>
          <a:spcPct val="0"/>
        </a:spcBef>
        <a:buNone/>
        <a:defRPr sz="400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8912" y="136525"/>
            <a:ext cx="11314176" cy="1192403"/>
          </a:xfrm>
          <a:prstGeom prst="rect">
            <a:avLst/>
          </a:prstGeom>
        </p:spPr>
        <p:txBody>
          <a:bodyPr vert="horz" lIns="91440" tIns="45720" rIns="91440" bIns="45720" rtlCol="0" anchor="b">
            <a:normAutofit/>
          </a:bodyPr>
          <a:lstStyle/>
          <a:p>
            <a:r>
              <a:rPr lang="en-GB"/>
              <a:t>Click to edit Master title style</a:t>
            </a:r>
            <a:endParaRPr lang="en-US" dirty="0"/>
          </a:p>
        </p:txBody>
      </p:sp>
      <p:sp>
        <p:nvSpPr>
          <p:cNvPr id="3" name="Text Placeholder 2"/>
          <p:cNvSpPr>
            <a:spLocks noGrp="1"/>
          </p:cNvSpPr>
          <p:nvPr>
            <p:ph type="body" idx="1"/>
          </p:nvPr>
        </p:nvSpPr>
        <p:spPr>
          <a:xfrm>
            <a:off x="438912" y="1550410"/>
            <a:ext cx="11314176" cy="457282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Footer Placeholder 4"/>
          <p:cNvSpPr>
            <a:spLocks noGrp="1"/>
          </p:cNvSpPr>
          <p:nvPr>
            <p:ph type="ftr" sz="quarter" idx="3"/>
          </p:nvPr>
        </p:nvSpPr>
        <p:spPr>
          <a:xfrm>
            <a:off x="4038600" y="6344712"/>
            <a:ext cx="4114800" cy="365125"/>
          </a:xfrm>
          <a:prstGeom prst="rect">
            <a:avLst/>
          </a:prstGeom>
        </p:spPr>
        <p:txBody>
          <a:bodyPr vert="horz" lIns="91440" tIns="45720" rIns="91440" bIns="45720" rtlCol="0" anchor="b"/>
          <a:lstStyle>
            <a:lvl1pPr algn="ctr">
              <a:defRPr sz="1200" b="1">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a:t>OFFICIAL</a:t>
            </a:r>
            <a:endParaRPr lang="en-GB" dirty="0"/>
          </a:p>
        </p:txBody>
      </p:sp>
      <p:sp>
        <p:nvSpPr>
          <p:cNvPr id="6" name="Slide Number Placeholder 5"/>
          <p:cNvSpPr>
            <a:spLocks noGrp="1"/>
          </p:cNvSpPr>
          <p:nvPr>
            <p:ph type="sldNum" sz="quarter" idx="4"/>
          </p:nvPr>
        </p:nvSpPr>
        <p:spPr>
          <a:xfrm>
            <a:off x="11180064" y="6356350"/>
            <a:ext cx="573024" cy="365125"/>
          </a:xfrm>
          <a:prstGeom prst="rect">
            <a:avLst/>
          </a:prstGeom>
        </p:spPr>
        <p:txBody>
          <a:bodyPr vert="horz" lIns="91440" tIns="45720" rIns="91440" bIns="45720" rtlCol="0" anchor="b"/>
          <a:lstStyle>
            <a:lvl1pPr algn="r">
              <a:defRPr sz="105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fld id="{39F84132-5BF8-DC41-98D3-D907AC1DC9AA}" type="slidenum">
              <a:rPr lang="en-GB" smtClean="0"/>
              <a:pPr/>
              <a:t>‹#›</a:t>
            </a:fld>
            <a:endParaRPr lang="en-GB" dirty="0"/>
          </a:p>
        </p:txBody>
      </p:sp>
      <p:sp>
        <p:nvSpPr>
          <p:cNvPr id="7" name="Rectangle 6">
            <a:extLst>
              <a:ext uri="{FF2B5EF4-FFF2-40B4-BE49-F238E27FC236}">
                <a16:creationId xmlns:a16="http://schemas.microsoft.com/office/drawing/2014/main" id="{BC39926B-F2E4-E302-99D5-BD7A0569AEAD}"/>
              </a:ext>
            </a:extLst>
          </p:cNvPr>
          <p:cNvSpPr/>
          <p:nvPr userDrawn="1"/>
        </p:nvSpPr>
        <p:spPr>
          <a:xfrm>
            <a:off x="0" y="0"/>
            <a:ext cx="25179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Shape&#10;&#10;Description automatically generated with medium confidence">
            <a:extLst>
              <a:ext uri="{FF2B5EF4-FFF2-40B4-BE49-F238E27FC236}">
                <a16:creationId xmlns:a16="http://schemas.microsoft.com/office/drawing/2014/main" id="{7C3C8E77-E2C7-145F-CA38-8ACDEE1E3798}"/>
              </a:ext>
            </a:extLst>
          </p:cNvPr>
          <p:cNvPicPr>
            <a:picLocks noChangeAspect="1"/>
          </p:cNvPicPr>
          <p:nvPr userDrawn="1"/>
        </p:nvPicPr>
        <p:blipFill>
          <a:blip r:embed="rId22"/>
          <a:stretch>
            <a:fillRect/>
          </a:stretch>
        </p:blipFill>
        <p:spPr>
          <a:xfrm>
            <a:off x="438912" y="6123230"/>
            <a:ext cx="1453271" cy="651013"/>
          </a:xfrm>
          <a:prstGeom prst="rect">
            <a:avLst/>
          </a:prstGeom>
        </p:spPr>
      </p:pic>
    </p:spTree>
    <p:extLst>
      <p:ext uri="{BB962C8B-B14F-4D97-AF65-F5344CB8AC3E}">
        <p14:creationId xmlns:p14="http://schemas.microsoft.com/office/powerpoint/2010/main" val="765949626"/>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 id="2147483818" r:id="rId12"/>
    <p:sldLayoutId id="2147483819" r:id="rId13"/>
    <p:sldLayoutId id="2147483820" r:id="rId14"/>
    <p:sldLayoutId id="2147483821" r:id="rId15"/>
    <p:sldLayoutId id="2147483822" r:id="rId16"/>
    <p:sldLayoutId id="2147483823" r:id="rId17"/>
    <p:sldLayoutId id="2147483824" r:id="rId18"/>
    <p:sldLayoutId id="2147483825" r:id="rId19"/>
    <p:sldLayoutId id="2147483826" r:id="rId20"/>
  </p:sldLayoutIdLst>
  <p:hf hdr="0" dt="0"/>
  <p:txStyles>
    <p:titleStyle>
      <a:lvl1pPr algn="l" defTabSz="914400" rtl="0" eaLnBrk="1" latinLnBrk="0" hangingPunct="1">
        <a:lnSpc>
          <a:spcPct val="90000"/>
        </a:lnSpc>
        <a:spcBef>
          <a:spcPct val="0"/>
        </a:spcBef>
        <a:buNone/>
        <a:defRPr sz="400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8912" y="136525"/>
            <a:ext cx="11314176" cy="1192403"/>
          </a:xfrm>
          <a:prstGeom prst="rect">
            <a:avLst/>
          </a:prstGeom>
        </p:spPr>
        <p:txBody>
          <a:bodyPr vert="horz" lIns="91440" tIns="45720" rIns="91440" bIns="45720" rtlCol="0" anchor="b">
            <a:normAutofit/>
          </a:bodyPr>
          <a:lstStyle/>
          <a:p>
            <a:r>
              <a:rPr lang="en-GB"/>
              <a:t>Click to edit Master title style</a:t>
            </a:r>
            <a:endParaRPr lang="en-US" dirty="0"/>
          </a:p>
        </p:txBody>
      </p:sp>
      <p:sp>
        <p:nvSpPr>
          <p:cNvPr id="3" name="Text Placeholder 2"/>
          <p:cNvSpPr>
            <a:spLocks noGrp="1"/>
          </p:cNvSpPr>
          <p:nvPr>
            <p:ph type="body" idx="1"/>
          </p:nvPr>
        </p:nvSpPr>
        <p:spPr>
          <a:xfrm>
            <a:off x="438912" y="1550410"/>
            <a:ext cx="11314176" cy="4572820"/>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Footer Placeholder 4"/>
          <p:cNvSpPr>
            <a:spLocks noGrp="1"/>
          </p:cNvSpPr>
          <p:nvPr>
            <p:ph type="ftr" sz="quarter" idx="3"/>
          </p:nvPr>
        </p:nvSpPr>
        <p:spPr>
          <a:xfrm>
            <a:off x="4038600" y="6344712"/>
            <a:ext cx="4114800" cy="365125"/>
          </a:xfrm>
          <a:prstGeom prst="rect">
            <a:avLst/>
          </a:prstGeom>
        </p:spPr>
        <p:txBody>
          <a:bodyPr vert="horz" lIns="91440" tIns="45720" rIns="91440" bIns="45720" rtlCol="0" anchor="b"/>
          <a:lstStyle>
            <a:lvl1pPr algn="ctr">
              <a:defRPr sz="1200" b="1">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a:t>OFFICIAL</a:t>
            </a:r>
            <a:endParaRPr lang="en-GB" dirty="0"/>
          </a:p>
        </p:txBody>
      </p:sp>
      <p:sp>
        <p:nvSpPr>
          <p:cNvPr id="6" name="Slide Number Placeholder 5"/>
          <p:cNvSpPr>
            <a:spLocks noGrp="1"/>
          </p:cNvSpPr>
          <p:nvPr>
            <p:ph type="sldNum" sz="quarter" idx="4"/>
          </p:nvPr>
        </p:nvSpPr>
        <p:spPr>
          <a:xfrm>
            <a:off x="11180064" y="6356350"/>
            <a:ext cx="573024" cy="365125"/>
          </a:xfrm>
          <a:prstGeom prst="rect">
            <a:avLst/>
          </a:prstGeom>
        </p:spPr>
        <p:txBody>
          <a:bodyPr vert="horz" lIns="91440" tIns="45720" rIns="91440" bIns="45720" rtlCol="0" anchor="b"/>
          <a:lstStyle>
            <a:lvl1pPr algn="r">
              <a:defRPr sz="105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fld id="{39F84132-5BF8-DC41-98D3-D907AC1DC9AA}" type="slidenum">
              <a:rPr lang="en-GB" smtClean="0"/>
              <a:pPr/>
              <a:t>‹#›</a:t>
            </a:fld>
            <a:endParaRPr lang="en-GB" dirty="0"/>
          </a:p>
        </p:txBody>
      </p:sp>
      <p:sp>
        <p:nvSpPr>
          <p:cNvPr id="7" name="Rectangle 6">
            <a:extLst>
              <a:ext uri="{FF2B5EF4-FFF2-40B4-BE49-F238E27FC236}">
                <a16:creationId xmlns:a16="http://schemas.microsoft.com/office/drawing/2014/main" id="{BC39926B-F2E4-E302-99D5-BD7A0569AEAD}"/>
              </a:ext>
            </a:extLst>
          </p:cNvPr>
          <p:cNvSpPr/>
          <p:nvPr userDrawn="1"/>
        </p:nvSpPr>
        <p:spPr>
          <a:xfrm>
            <a:off x="0" y="0"/>
            <a:ext cx="25179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7C3C8E77-E2C7-145F-CA38-8ACDEE1E3798}"/>
              </a:ext>
            </a:extLst>
          </p:cNvPr>
          <p:cNvPicPr>
            <a:picLocks noChangeAspect="1"/>
          </p:cNvPicPr>
          <p:nvPr userDrawn="1"/>
        </p:nvPicPr>
        <p:blipFill>
          <a:blip r:embed="rId22"/>
          <a:srcRect/>
          <a:stretch/>
        </p:blipFill>
        <p:spPr>
          <a:xfrm>
            <a:off x="438912" y="6123230"/>
            <a:ext cx="1453271" cy="651012"/>
          </a:xfrm>
          <a:prstGeom prst="rect">
            <a:avLst/>
          </a:prstGeom>
        </p:spPr>
      </p:pic>
    </p:spTree>
    <p:extLst>
      <p:ext uri="{BB962C8B-B14F-4D97-AF65-F5344CB8AC3E}">
        <p14:creationId xmlns:p14="http://schemas.microsoft.com/office/powerpoint/2010/main" val="417696326"/>
      </p:ext>
    </p:extLst>
  </p:cSld>
  <p:clrMap bg1="dk1" tx1="lt1" bg2="dk2" tx2="lt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 id="2147483802" r:id="rId17"/>
    <p:sldLayoutId id="2147483803" r:id="rId18"/>
    <p:sldLayoutId id="2147483804" r:id="rId19"/>
    <p:sldLayoutId id="2147483805" r:id="rId20"/>
  </p:sldLayoutIdLst>
  <p:hf hdr="0" dt="0"/>
  <p:txStyles>
    <p:titleStyle>
      <a:lvl1pPr algn="l" defTabSz="914400" rtl="0" eaLnBrk="1" latinLnBrk="0" hangingPunct="1">
        <a:lnSpc>
          <a:spcPct val="90000"/>
        </a:lnSpc>
        <a:spcBef>
          <a:spcPct val="0"/>
        </a:spcBef>
        <a:buNone/>
        <a:defRPr sz="400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4">
            <a:extLst>
              <a:ext uri="{FF2B5EF4-FFF2-40B4-BE49-F238E27FC236}">
                <a16:creationId xmlns:a16="http://schemas.microsoft.com/office/drawing/2014/main" id="{211E247D-9F9D-C2F3-2673-55A30AA702E0}"/>
              </a:ext>
            </a:extLst>
          </p:cNvPr>
          <p:cNvSpPr>
            <a:spLocks noGrp="1"/>
          </p:cNvSpPr>
          <p:nvPr>
            <p:ph type="ctrTitle"/>
          </p:nvPr>
        </p:nvSpPr>
        <p:spPr/>
        <p:txBody>
          <a:bodyPr/>
          <a:lstStyle/>
          <a:p>
            <a:pPr eaLnBrk="1" hangingPunct="1"/>
            <a:r>
              <a:rPr lang="en-GB" altLang="en-US"/>
              <a:t>Employee vigilance campaign</a:t>
            </a:r>
          </a:p>
        </p:txBody>
      </p:sp>
      <p:sp>
        <p:nvSpPr>
          <p:cNvPr id="2" name="Subtitle 1">
            <a:extLst>
              <a:ext uri="{FF2B5EF4-FFF2-40B4-BE49-F238E27FC236}">
                <a16:creationId xmlns:a16="http://schemas.microsoft.com/office/drawing/2014/main" id="{9C52DEBE-764A-00D3-F20F-9AC20EE6B6E2}"/>
              </a:ext>
            </a:extLst>
          </p:cNvPr>
          <p:cNvSpPr>
            <a:spLocks noGrp="1"/>
          </p:cNvSpPr>
          <p:nvPr>
            <p:ph type="subTitle" idx="1"/>
          </p:nvPr>
        </p:nvSpPr>
        <p:spPr/>
        <p:txBody>
          <a:bodyPr/>
          <a:lstStyle/>
          <a:p>
            <a:r>
              <a:rPr lang="en-GB" dirty="0"/>
              <a:t>Security is everyone’s business</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4">
            <a:extLst>
              <a:ext uri="{FF2B5EF4-FFF2-40B4-BE49-F238E27FC236}">
                <a16:creationId xmlns:a16="http://schemas.microsoft.com/office/drawing/2014/main" id="{59C34A33-6FF1-EF28-B078-E32498786356}"/>
              </a:ext>
            </a:extLst>
          </p:cNvPr>
          <p:cNvSpPr>
            <a:spLocks noGrp="1"/>
          </p:cNvSpPr>
          <p:nvPr>
            <p:ph type="title"/>
          </p:nvPr>
        </p:nvSpPr>
        <p:spPr/>
        <p:txBody>
          <a:bodyPr/>
          <a:lstStyle/>
          <a:p>
            <a:pPr eaLnBrk="1" hangingPunct="1"/>
            <a:r>
              <a:rPr lang="en-GB" altLang="en-US"/>
              <a:t>Contents</a:t>
            </a:r>
          </a:p>
        </p:txBody>
      </p:sp>
      <p:sp>
        <p:nvSpPr>
          <p:cNvPr id="2" name="Content Placeholder 1">
            <a:extLst>
              <a:ext uri="{FF2B5EF4-FFF2-40B4-BE49-F238E27FC236}">
                <a16:creationId xmlns:a16="http://schemas.microsoft.com/office/drawing/2014/main" id="{99BF4B5E-CF30-482D-FC90-E5C0A6C111EA}"/>
              </a:ext>
            </a:extLst>
          </p:cNvPr>
          <p:cNvSpPr>
            <a:spLocks noGrp="1"/>
          </p:cNvSpPr>
          <p:nvPr>
            <p:ph idx="1"/>
          </p:nvPr>
        </p:nvSpPr>
        <p:spPr/>
        <p:txBody>
          <a:bodyPr/>
          <a:lstStyle/>
          <a:p>
            <a:r>
              <a:rPr lang="en-GB" dirty="0"/>
              <a:t>Why are we doing this?</a:t>
            </a:r>
          </a:p>
          <a:p>
            <a:r>
              <a:rPr lang="en-GB" dirty="0"/>
              <a:t>What is hostile reconnaissance?</a:t>
            </a:r>
          </a:p>
          <a:p>
            <a:r>
              <a:rPr lang="en-GB" dirty="0"/>
              <a:t>What is the objective of this campaign?</a:t>
            </a:r>
          </a:p>
          <a:p>
            <a:r>
              <a:rPr lang="en-GB" dirty="0"/>
              <a:t>What will the campaign look like?</a:t>
            </a:r>
          </a:p>
          <a:p>
            <a:r>
              <a:rPr lang="en-GB" dirty="0"/>
              <a:t>Key messages for staff</a:t>
            </a:r>
          </a:p>
        </p:txBody>
      </p:sp>
      <p:sp>
        <p:nvSpPr>
          <p:cNvPr id="3" name="Title 4">
            <a:extLst>
              <a:ext uri="{FF2B5EF4-FFF2-40B4-BE49-F238E27FC236}">
                <a16:creationId xmlns:a16="http://schemas.microsoft.com/office/drawing/2014/main" id="{05742175-77AA-98C1-1B1C-470A20AE0323}"/>
              </a:ext>
            </a:extLst>
          </p:cNvPr>
          <p:cNvSpPr txBox="1">
            <a:spLocks/>
          </p:cNvSpPr>
          <p:nvPr/>
        </p:nvSpPr>
        <p:spPr>
          <a:xfrm>
            <a:off x="2279650" y="2420939"/>
            <a:ext cx="7772400" cy="367188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a:extLst>
              <a:ext uri="{FF2B5EF4-FFF2-40B4-BE49-F238E27FC236}">
                <a16:creationId xmlns:a16="http://schemas.microsoft.com/office/drawing/2014/main" id="{F93B3770-4CF0-B605-F7B3-2750C92B4984}"/>
              </a:ext>
            </a:extLst>
          </p:cNvPr>
          <p:cNvSpPr>
            <a:spLocks noGrp="1"/>
          </p:cNvSpPr>
          <p:nvPr>
            <p:ph type="title"/>
          </p:nvPr>
        </p:nvSpPr>
        <p:spPr/>
        <p:txBody>
          <a:bodyPr/>
          <a:lstStyle/>
          <a:p>
            <a:pPr eaLnBrk="1" hangingPunct="1"/>
            <a:r>
              <a:rPr lang="en-GB" altLang="en-US" dirty="0"/>
              <a:t>Why are we doing this?</a:t>
            </a:r>
          </a:p>
        </p:txBody>
      </p:sp>
      <p:sp>
        <p:nvSpPr>
          <p:cNvPr id="2" name="Content Placeholder 1">
            <a:extLst>
              <a:ext uri="{FF2B5EF4-FFF2-40B4-BE49-F238E27FC236}">
                <a16:creationId xmlns:a16="http://schemas.microsoft.com/office/drawing/2014/main" id="{FCC51297-6126-E90B-AE60-0EF4B20770B9}"/>
              </a:ext>
            </a:extLst>
          </p:cNvPr>
          <p:cNvSpPr>
            <a:spLocks noGrp="1"/>
          </p:cNvSpPr>
          <p:nvPr>
            <p:ph idx="1"/>
          </p:nvPr>
        </p:nvSpPr>
        <p:spPr/>
        <p:txBody>
          <a:bodyPr>
            <a:normAutofit/>
          </a:bodyPr>
          <a:lstStyle/>
          <a:p>
            <a:r>
              <a:rPr lang="en-GB" dirty="0"/>
              <a:t>Our sites are secure, but our people are potentially vulnerable outside our buildings.</a:t>
            </a:r>
          </a:p>
          <a:p>
            <a:r>
              <a:rPr lang="en-GB" dirty="0"/>
              <a:t>To help disrupt hostile reconnaissance activity by terrorists and other criminals</a:t>
            </a:r>
          </a:p>
          <a:p>
            <a:r>
              <a:rPr lang="en-GB" dirty="0"/>
              <a:t>We want people to have the right behaviours when they enter and leave.</a:t>
            </a:r>
          </a:p>
          <a:p>
            <a:r>
              <a:rPr lang="en-GB" dirty="0"/>
              <a:t>Useful for not just terrorism but wider crime.</a:t>
            </a:r>
          </a:p>
          <a:p>
            <a:r>
              <a:rPr lang="en-GB" dirty="0"/>
              <a:t>Doing so is good for you and all of us.</a:t>
            </a:r>
          </a:p>
          <a:p>
            <a:r>
              <a:rPr lang="en-GB" dirty="0"/>
              <a:t>Security is everyone’s business.</a:t>
            </a:r>
          </a:p>
          <a:p>
            <a:endParaRPr lang="en-GB" dirty="0"/>
          </a:p>
        </p:txBody>
      </p:sp>
      <p:sp>
        <p:nvSpPr>
          <p:cNvPr id="3" name="Title 4">
            <a:extLst>
              <a:ext uri="{FF2B5EF4-FFF2-40B4-BE49-F238E27FC236}">
                <a16:creationId xmlns:a16="http://schemas.microsoft.com/office/drawing/2014/main" id="{93A2CE25-49E4-D6A8-30E7-49986655DD5D}"/>
              </a:ext>
            </a:extLst>
          </p:cNvPr>
          <p:cNvSpPr txBox="1">
            <a:spLocks/>
          </p:cNvSpPr>
          <p:nvPr/>
        </p:nvSpPr>
        <p:spPr>
          <a:xfrm>
            <a:off x="2279650" y="2636839"/>
            <a:ext cx="7772400" cy="367188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anose="020B0604020202020204" pitchFamily="34" charset="0"/>
              <a:buChar char="•"/>
              <a:defRPr/>
            </a:pPr>
            <a:endParaRPr lang="en-GB"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a:extLst>
              <a:ext uri="{FF2B5EF4-FFF2-40B4-BE49-F238E27FC236}">
                <a16:creationId xmlns:a16="http://schemas.microsoft.com/office/drawing/2014/main" id="{C682A30C-3518-57F0-7D06-6E8DA5B7A596}"/>
              </a:ext>
            </a:extLst>
          </p:cNvPr>
          <p:cNvSpPr>
            <a:spLocks noGrp="1"/>
          </p:cNvSpPr>
          <p:nvPr>
            <p:ph type="title"/>
          </p:nvPr>
        </p:nvSpPr>
        <p:spPr/>
        <p:txBody>
          <a:bodyPr/>
          <a:lstStyle/>
          <a:p>
            <a:pPr eaLnBrk="1" hangingPunct="1"/>
            <a:r>
              <a:rPr lang="en-GB" altLang="en-US"/>
              <a:t>What is hostile reconnaissance?</a:t>
            </a:r>
          </a:p>
        </p:txBody>
      </p:sp>
      <p:sp>
        <p:nvSpPr>
          <p:cNvPr id="2" name="Content Placeholder 1">
            <a:extLst>
              <a:ext uri="{FF2B5EF4-FFF2-40B4-BE49-F238E27FC236}">
                <a16:creationId xmlns:a16="http://schemas.microsoft.com/office/drawing/2014/main" id="{D3011574-1A42-62CE-3AA4-E03CCFDB7F17}"/>
              </a:ext>
            </a:extLst>
          </p:cNvPr>
          <p:cNvSpPr>
            <a:spLocks noGrp="1"/>
          </p:cNvSpPr>
          <p:nvPr>
            <p:ph idx="1"/>
          </p:nvPr>
        </p:nvSpPr>
        <p:spPr/>
        <p:txBody>
          <a:bodyPr/>
          <a:lstStyle/>
          <a:p>
            <a:r>
              <a:rPr lang="en-GB" dirty="0"/>
              <a:t>Hostile reconnaissance is an essential part of attack planning</a:t>
            </a:r>
          </a:p>
          <a:p>
            <a:r>
              <a:rPr lang="en-GB" dirty="0"/>
              <a:t>All criminals, including terrorists and violent protesters do it </a:t>
            </a:r>
          </a:p>
          <a:p>
            <a:r>
              <a:rPr lang="en-GB" dirty="0"/>
              <a:t>It is during this phase that we have the best opportunity to disrupt such activity</a:t>
            </a:r>
          </a:p>
        </p:txBody>
      </p:sp>
      <p:sp>
        <p:nvSpPr>
          <p:cNvPr id="3" name="Title 4">
            <a:extLst>
              <a:ext uri="{FF2B5EF4-FFF2-40B4-BE49-F238E27FC236}">
                <a16:creationId xmlns:a16="http://schemas.microsoft.com/office/drawing/2014/main" id="{ACDF35A5-470F-0A40-DAC1-991B58207957}"/>
              </a:ext>
            </a:extLst>
          </p:cNvPr>
          <p:cNvSpPr txBox="1">
            <a:spLocks/>
          </p:cNvSpPr>
          <p:nvPr/>
        </p:nvSpPr>
        <p:spPr>
          <a:xfrm>
            <a:off x="2279650" y="2636839"/>
            <a:ext cx="7772400" cy="367188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spcAft>
                <a:spcPts val="1200"/>
              </a:spcAft>
              <a:defRPr/>
            </a:pPr>
            <a:endParaRPr lang="en-GB" sz="2200" dirty="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a:extLst>
              <a:ext uri="{FF2B5EF4-FFF2-40B4-BE49-F238E27FC236}">
                <a16:creationId xmlns:a16="http://schemas.microsoft.com/office/drawing/2014/main" id="{14DC0F89-94D2-22C5-66F9-E1AFD517072C}"/>
              </a:ext>
            </a:extLst>
          </p:cNvPr>
          <p:cNvSpPr>
            <a:spLocks noGrp="1"/>
          </p:cNvSpPr>
          <p:nvPr>
            <p:ph type="title"/>
          </p:nvPr>
        </p:nvSpPr>
        <p:spPr/>
        <p:txBody>
          <a:bodyPr/>
          <a:lstStyle/>
          <a:p>
            <a:pPr eaLnBrk="1" hangingPunct="1"/>
            <a:r>
              <a:rPr lang="en-GB" altLang="en-US"/>
              <a:t>What are the objectives </a:t>
            </a:r>
            <a:br>
              <a:rPr lang="en-GB" altLang="en-US"/>
            </a:br>
            <a:r>
              <a:rPr lang="en-GB" altLang="en-US"/>
              <a:t>of the campaign?</a:t>
            </a:r>
          </a:p>
        </p:txBody>
      </p:sp>
      <p:sp>
        <p:nvSpPr>
          <p:cNvPr id="2" name="Content Placeholder 1">
            <a:extLst>
              <a:ext uri="{FF2B5EF4-FFF2-40B4-BE49-F238E27FC236}">
                <a16:creationId xmlns:a16="http://schemas.microsoft.com/office/drawing/2014/main" id="{7EF722B4-42D0-EC04-C12C-F1B611D2B8A4}"/>
              </a:ext>
            </a:extLst>
          </p:cNvPr>
          <p:cNvSpPr>
            <a:spLocks noGrp="1"/>
          </p:cNvSpPr>
          <p:nvPr>
            <p:ph idx="1"/>
          </p:nvPr>
        </p:nvSpPr>
        <p:spPr/>
        <p:txBody>
          <a:bodyPr/>
          <a:lstStyle/>
          <a:p>
            <a:r>
              <a:rPr lang="en-GB" dirty="0"/>
              <a:t>To educate staff as to what suspicious behaviour is and the importance of their role in being vigilant and reporting anything unusual immediately</a:t>
            </a:r>
          </a:p>
          <a:p>
            <a:r>
              <a:rPr lang="en-GB" dirty="0"/>
              <a:t>To educate staff about their own behaviour when approaching and leaving our buildings and how this can affect not their own personal security but also that of our sites</a:t>
            </a:r>
          </a:p>
          <a:p>
            <a:r>
              <a:rPr lang="en-GB" dirty="0"/>
              <a:t>To develop a culture within staff of displaying security-savvy behaviours, of being vigilant and of immediately reporting suspicious activity</a:t>
            </a:r>
          </a:p>
        </p:txBody>
      </p:sp>
      <p:sp>
        <p:nvSpPr>
          <p:cNvPr id="3" name="Title 4">
            <a:extLst>
              <a:ext uri="{FF2B5EF4-FFF2-40B4-BE49-F238E27FC236}">
                <a16:creationId xmlns:a16="http://schemas.microsoft.com/office/drawing/2014/main" id="{BC39DE8E-0807-6F9C-32D3-9F86E7317291}"/>
              </a:ext>
            </a:extLst>
          </p:cNvPr>
          <p:cNvSpPr txBox="1">
            <a:spLocks/>
          </p:cNvSpPr>
          <p:nvPr/>
        </p:nvSpPr>
        <p:spPr>
          <a:xfrm>
            <a:off x="2279650" y="2636839"/>
            <a:ext cx="7772400" cy="3671887"/>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just">
              <a:lnSpc>
                <a:spcPct val="120000"/>
              </a:lnSpc>
              <a:spcBef>
                <a:spcPts val="1200"/>
              </a:spcBef>
              <a:spcAft>
                <a:spcPts val="1200"/>
              </a:spcAft>
              <a:buFont typeface="Arial" panose="020B0604020202020204" pitchFamily="34" charset="0"/>
              <a:buChar char="•"/>
              <a:defRPr/>
            </a:pPr>
            <a:endParaRPr lang="en-GB" sz="2200" dirty="0">
              <a:latin typeface="+mn-lt"/>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a:extLst>
              <a:ext uri="{FF2B5EF4-FFF2-40B4-BE49-F238E27FC236}">
                <a16:creationId xmlns:a16="http://schemas.microsoft.com/office/drawing/2014/main" id="{D30B9B6D-46C0-73D2-6522-22C1702B96FD}"/>
              </a:ext>
            </a:extLst>
          </p:cNvPr>
          <p:cNvSpPr>
            <a:spLocks noGrp="1"/>
          </p:cNvSpPr>
          <p:nvPr>
            <p:ph type="title"/>
          </p:nvPr>
        </p:nvSpPr>
        <p:spPr>
          <a:xfrm>
            <a:off x="442912" y="136525"/>
            <a:ext cx="11310175" cy="1192403"/>
          </a:xfrm>
        </p:spPr>
        <p:txBody>
          <a:bodyPr vert="horz" lIns="91440" tIns="45720" rIns="91440" bIns="45720" rtlCol="0" anchor="b">
            <a:normAutofit/>
          </a:bodyPr>
          <a:lstStyle/>
          <a:p>
            <a:r>
              <a:rPr lang="en-GB" altLang="en-US"/>
              <a:t>What will the campaign </a:t>
            </a:r>
            <a:br>
              <a:rPr lang="en-GB" altLang="en-US"/>
            </a:br>
            <a:r>
              <a:rPr lang="en-GB" altLang="en-US"/>
              <a:t>look like?</a:t>
            </a:r>
          </a:p>
        </p:txBody>
      </p:sp>
      <p:sp>
        <p:nvSpPr>
          <p:cNvPr id="3" name="Title 4">
            <a:extLst>
              <a:ext uri="{FF2B5EF4-FFF2-40B4-BE49-F238E27FC236}">
                <a16:creationId xmlns:a16="http://schemas.microsoft.com/office/drawing/2014/main" id="{53CB9598-1F05-C894-8CBC-C22925DFE69D}"/>
              </a:ext>
            </a:extLst>
          </p:cNvPr>
          <p:cNvSpPr txBox="1">
            <a:spLocks/>
          </p:cNvSpPr>
          <p:nvPr/>
        </p:nvSpPr>
        <p:spPr>
          <a:xfrm>
            <a:off x="442913" y="1496676"/>
            <a:ext cx="6589191" cy="4562747"/>
          </a:xfrm>
          <a:prstGeom prst="rect">
            <a:avLst/>
          </a:prstGeom>
        </p:spPr>
        <p:txBody>
          <a:bodyPr vert="horz" lIns="91440" tIns="45720" rIns="91440" bIns="45720" rtlCol="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28600" indent="-228600" algn="l">
              <a:lnSpc>
                <a:spcPct val="90000"/>
              </a:lnSpc>
              <a:spcBef>
                <a:spcPts val="1000"/>
              </a:spcBef>
              <a:buFont typeface="Arial" panose="020B0604020202020204" pitchFamily="34" charset="0"/>
              <a:buChar char="•"/>
              <a:defRPr/>
            </a:pPr>
            <a:r>
              <a:rPr lang="en-GB" sz="2800" kern="1200">
                <a:solidFill>
                  <a:schemeClr val="tx2"/>
                </a:solidFill>
                <a:latin typeface="Arial" panose="020B0604020202020204" pitchFamily="34" charset="0"/>
                <a:ea typeface="Helvetica Neue" panose="02000503000000020004" pitchFamily="2" charset="0"/>
                <a:cs typeface="Arial" panose="020B0604020202020204" pitchFamily="34" charset="0"/>
              </a:rPr>
              <a:t>Briefings</a:t>
            </a:r>
          </a:p>
          <a:p>
            <a:pPr marL="228600" indent="-228600" algn="l">
              <a:lnSpc>
                <a:spcPct val="90000"/>
              </a:lnSpc>
              <a:spcBef>
                <a:spcPts val="1000"/>
              </a:spcBef>
              <a:buFont typeface="Arial" panose="020B0604020202020204" pitchFamily="34" charset="0"/>
              <a:buChar char="•"/>
              <a:defRPr/>
            </a:pPr>
            <a:r>
              <a:rPr lang="en-GB" sz="2800" kern="1200">
                <a:solidFill>
                  <a:schemeClr val="tx2"/>
                </a:solidFill>
                <a:latin typeface="Arial" panose="020B0604020202020204" pitchFamily="34" charset="0"/>
                <a:ea typeface="Helvetica Neue" panose="02000503000000020004" pitchFamily="2" charset="0"/>
                <a:cs typeface="Arial" panose="020B0604020202020204" pitchFamily="34" charset="0"/>
              </a:rPr>
              <a:t>Intranet articles</a:t>
            </a:r>
          </a:p>
          <a:p>
            <a:pPr marL="228600" indent="-228600" algn="l">
              <a:lnSpc>
                <a:spcPct val="90000"/>
              </a:lnSpc>
              <a:spcBef>
                <a:spcPts val="1000"/>
              </a:spcBef>
              <a:buFont typeface="Arial" panose="020B0604020202020204" pitchFamily="34" charset="0"/>
              <a:buChar char="•"/>
              <a:defRPr/>
            </a:pPr>
            <a:r>
              <a:rPr lang="en-GB" sz="2800" kern="1200">
                <a:solidFill>
                  <a:schemeClr val="tx2"/>
                </a:solidFill>
                <a:latin typeface="Arial" panose="020B0604020202020204" pitchFamily="34" charset="0"/>
                <a:ea typeface="Helvetica Neue" panose="02000503000000020004" pitchFamily="2" charset="0"/>
                <a:cs typeface="Arial" panose="020B0604020202020204" pitchFamily="34" charset="0"/>
              </a:rPr>
              <a:t>Poster campaigns</a:t>
            </a:r>
          </a:p>
          <a:p>
            <a:pPr marL="228600" indent="-228600" algn="l">
              <a:lnSpc>
                <a:spcPct val="90000"/>
              </a:lnSpc>
              <a:spcBef>
                <a:spcPts val="1000"/>
              </a:spcBef>
              <a:buFont typeface="Arial" panose="020B0604020202020204" pitchFamily="34" charset="0"/>
              <a:buChar char="•"/>
              <a:defRPr/>
            </a:pPr>
            <a:r>
              <a:rPr lang="en-GB" sz="2800" kern="1200">
                <a:solidFill>
                  <a:schemeClr val="tx2"/>
                </a:solidFill>
                <a:latin typeface="Arial" panose="020B0604020202020204" pitchFamily="34" charset="0"/>
                <a:ea typeface="Helvetica Neue" panose="02000503000000020004" pitchFamily="2" charset="0"/>
                <a:cs typeface="Arial" panose="020B0604020202020204" pitchFamily="34" charset="0"/>
              </a:rPr>
              <a:t>Wallet inserts</a:t>
            </a:r>
          </a:p>
          <a:p>
            <a:pPr marL="228600" indent="-228600" algn="l">
              <a:lnSpc>
                <a:spcPct val="90000"/>
              </a:lnSpc>
              <a:spcBef>
                <a:spcPts val="1000"/>
              </a:spcBef>
              <a:buFont typeface="Arial" panose="020B0604020202020204" pitchFamily="34" charset="0"/>
              <a:buChar char="•"/>
              <a:defRPr/>
            </a:pPr>
            <a:r>
              <a:rPr lang="en-GB" sz="2800" kern="1200">
                <a:solidFill>
                  <a:schemeClr val="tx2"/>
                </a:solidFill>
                <a:latin typeface="Arial" panose="020B0604020202020204" pitchFamily="34" charset="0"/>
                <a:ea typeface="Helvetica Neue" panose="02000503000000020004" pitchFamily="2" charset="0"/>
                <a:cs typeface="Arial" panose="020B0604020202020204" pitchFamily="34" charset="0"/>
              </a:rPr>
              <a:t>Reminders</a:t>
            </a:r>
          </a:p>
        </p:txBody>
      </p:sp>
      <p:pic>
        <p:nvPicPr>
          <p:cNvPr id="7172" name="Picture 1" descr="A combination lock with numbers&#10;&#10;Description automatically generated">
            <a:extLst>
              <a:ext uri="{FF2B5EF4-FFF2-40B4-BE49-F238E27FC236}">
                <a16:creationId xmlns:a16="http://schemas.microsoft.com/office/drawing/2014/main" id="{227B54A5-127B-619A-75F7-9C92D2CE8E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176120" y="2296707"/>
            <a:ext cx="4576968" cy="2962684"/>
          </a:xfrm>
          <a:prstGeom prst="rect">
            <a:avLst/>
          </a:prstGeom>
          <a:solidFill>
            <a:srgbClr val="FFFFFF"/>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7" name="Footer Placeholder 4">
            <a:extLst>
              <a:ext uri="{FF2B5EF4-FFF2-40B4-BE49-F238E27FC236}">
                <a16:creationId xmlns:a16="http://schemas.microsoft.com/office/drawing/2014/main" id="{2F64716D-2052-E29C-CE91-C5715F7BDF48}"/>
              </a:ext>
            </a:extLst>
          </p:cNvPr>
          <p:cNvSpPr>
            <a:spLocks noGrp="1"/>
          </p:cNvSpPr>
          <p:nvPr>
            <p:ph type="ftr" sz="quarter" idx="11"/>
          </p:nvPr>
        </p:nvSpPr>
        <p:spPr>
          <a:xfrm>
            <a:off x="4038600" y="6344712"/>
            <a:ext cx="4114800" cy="365125"/>
          </a:xfrm>
        </p:spPr>
        <p:txBody>
          <a:bodyPr/>
          <a:lstStyle/>
          <a:p>
            <a:pPr>
              <a:spcAft>
                <a:spcPts val="600"/>
              </a:spcAft>
            </a:pPr>
            <a:r>
              <a:rPr lang="en-GB"/>
              <a:t>OFFICIAL</a:t>
            </a:r>
          </a:p>
        </p:txBody>
      </p:sp>
      <p:sp>
        <p:nvSpPr>
          <p:cNvPr id="7179" name="Slide Number Placeholder 5">
            <a:extLst>
              <a:ext uri="{FF2B5EF4-FFF2-40B4-BE49-F238E27FC236}">
                <a16:creationId xmlns:a16="http://schemas.microsoft.com/office/drawing/2014/main" id="{3A35F46A-C08C-D853-5B44-DD22A1625096}"/>
              </a:ext>
            </a:extLst>
          </p:cNvPr>
          <p:cNvSpPr>
            <a:spLocks noGrp="1"/>
          </p:cNvSpPr>
          <p:nvPr>
            <p:ph type="sldNum" sz="quarter" idx="12"/>
          </p:nvPr>
        </p:nvSpPr>
        <p:spPr>
          <a:xfrm>
            <a:off x="11180064" y="6356350"/>
            <a:ext cx="573024" cy="365125"/>
          </a:xfrm>
        </p:spPr>
        <p:txBody>
          <a:bodyPr/>
          <a:lstStyle/>
          <a:p>
            <a:pPr>
              <a:spcAft>
                <a:spcPts val="600"/>
              </a:spcAft>
            </a:pPr>
            <a:fld id="{39F84132-5BF8-DC41-98D3-D907AC1DC9AA}" type="slidenum">
              <a:rPr lang="en-GB" smtClean="0"/>
              <a:pPr>
                <a:spcAft>
                  <a:spcPts val="600"/>
                </a:spcAft>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a:extLst>
              <a:ext uri="{FF2B5EF4-FFF2-40B4-BE49-F238E27FC236}">
                <a16:creationId xmlns:a16="http://schemas.microsoft.com/office/drawing/2014/main" id="{96C29CAC-F79D-AF24-B316-3978016EB567}"/>
              </a:ext>
            </a:extLst>
          </p:cNvPr>
          <p:cNvSpPr>
            <a:spLocks noGrp="1"/>
          </p:cNvSpPr>
          <p:nvPr>
            <p:ph type="title"/>
          </p:nvPr>
        </p:nvSpPr>
        <p:spPr/>
        <p:txBody>
          <a:bodyPr/>
          <a:lstStyle/>
          <a:p>
            <a:pPr eaLnBrk="1" hangingPunct="1"/>
            <a:r>
              <a:rPr lang="en-GB" altLang="en-US"/>
              <a:t>Key messages to staff</a:t>
            </a:r>
          </a:p>
        </p:txBody>
      </p:sp>
      <p:sp>
        <p:nvSpPr>
          <p:cNvPr id="2" name="Content Placeholder 1">
            <a:extLst>
              <a:ext uri="{FF2B5EF4-FFF2-40B4-BE49-F238E27FC236}">
                <a16:creationId xmlns:a16="http://schemas.microsoft.com/office/drawing/2014/main" id="{29717D67-736B-1091-3F36-42D675F9457D}"/>
              </a:ext>
            </a:extLst>
          </p:cNvPr>
          <p:cNvSpPr>
            <a:spLocks noGrp="1"/>
          </p:cNvSpPr>
          <p:nvPr>
            <p:ph idx="1"/>
          </p:nvPr>
        </p:nvSpPr>
        <p:spPr/>
        <p:txBody>
          <a:bodyPr/>
          <a:lstStyle/>
          <a:p>
            <a:r>
              <a:rPr lang="en-GB" dirty="0"/>
              <a:t>Although the threat to our buildings and staff is currently ********, we cannot afford to be </a:t>
            </a:r>
            <a:r>
              <a:rPr lang="en-GB"/>
              <a:t>complacent.</a:t>
            </a:r>
            <a:endParaRPr lang="en-GB" dirty="0"/>
          </a:p>
          <a:p>
            <a:r>
              <a:rPr lang="en-GB" dirty="0"/>
              <a:t>We have a range of security measures in place to help keep you safe, but you have a key role to play – be on the alert for any unusual activity and report suspicious behaviour immediately to security.</a:t>
            </a:r>
          </a:p>
          <a:p>
            <a:r>
              <a:rPr lang="en-GB" dirty="0"/>
              <a:t>How you behave can be a deterrent to hostiles – make sure you’re security savvy when entering and leaving our sites.</a:t>
            </a:r>
          </a:p>
        </p:txBody>
      </p:sp>
      <p:sp>
        <p:nvSpPr>
          <p:cNvPr id="3" name="Title 4">
            <a:extLst>
              <a:ext uri="{FF2B5EF4-FFF2-40B4-BE49-F238E27FC236}">
                <a16:creationId xmlns:a16="http://schemas.microsoft.com/office/drawing/2014/main" id="{31A1724E-95D6-DD68-85D7-C61E527B7919}"/>
              </a:ext>
            </a:extLst>
          </p:cNvPr>
          <p:cNvSpPr txBox="1">
            <a:spLocks/>
          </p:cNvSpPr>
          <p:nvPr/>
        </p:nvSpPr>
        <p:spPr>
          <a:xfrm>
            <a:off x="2279650" y="2636839"/>
            <a:ext cx="7772400" cy="3671887"/>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just">
              <a:buFont typeface="Arial" panose="020B0604020202020204" pitchFamily="34" charset="0"/>
              <a:buChar char="•"/>
              <a:defRPr/>
            </a:pPr>
            <a:endParaRPr lang="en-GB" sz="2200" dirty="0">
              <a:latin typeface="+mn-lt"/>
              <a:cs typeface="Arial" panose="020B0604020202020204" pitchFamily="34" charset="0"/>
            </a:endParaRPr>
          </a:p>
        </p:txBody>
      </p:sp>
    </p:spTree>
  </p:cSld>
  <p:clrMapOvr>
    <a:masterClrMapping/>
  </p:clrMapOvr>
</p:sld>
</file>

<file path=ppt/theme/theme1.xml><?xml version="1.0" encoding="utf-8"?>
<a:theme xmlns:a="http://schemas.openxmlformats.org/drawingml/2006/main" name="NPSA Theme - White">
  <a:themeElements>
    <a:clrScheme name="NPSA Colours">
      <a:dk1>
        <a:srgbClr val="004960"/>
      </a:dk1>
      <a:lt1>
        <a:srgbClr val="FFFFFF"/>
      </a:lt1>
      <a:dk2>
        <a:srgbClr val="030205"/>
      </a:dk2>
      <a:lt2>
        <a:srgbClr val="9FA1A0"/>
      </a:lt2>
      <a:accent1>
        <a:srgbClr val="00A3CF"/>
      </a:accent1>
      <a:accent2>
        <a:srgbClr val="EEA630"/>
      </a:accent2>
      <a:accent3>
        <a:srgbClr val="D52F32"/>
      </a:accent3>
      <a:accent4>
        <a:srgbClr val="122E62"/>
      </a:accent4>
      <a:accent5>
        <a:srgbClr val="32174B"/>
      </a:accent5>
      <a:accent6>
        <a:srgbClr val="15612C"/>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D29F43DE-D340-6E4F-B51A-B8A0185EC2EC}" vid="{E7F460D7-E694-6B42-8C2A-B7D6AD6B86A2}"/>
    </a:ext>
  </a:extLst>
</a:theme>
</file>

<file path=ppt/theme/theme2.xml><?xml version="1.0" encoding="utf-8"?>
<a:theme xmlns:a="http://schemas.openxmlformats.org/drawingml/2006/main" name="NPSA Theme - Heron">
  <a:themeElements>
    <a:clrScheme name="NPSA Colours">
      <a:dk1>
        <a:srgbClr val="004960"/>
      </a:dk1>
      <a:lt1>
        <a:srgbClr val="FFFFFF"/>
      </a:lt1>
      <a:dk2>
        <a:srgbClr val="030205"/>
      </a:dk2>
      <a:lt2>
        <a:srgbClr val="9FA1A0"/>
      </a:lt2>
      <a:accent1>
        <a:srgbClr val="00A3CF"/>
      </a:accent1>
      <a:accent2>
        <a:srgbClr val="EEA630"/>
      </a:accent2>
      <a:accent3>
        <a:srgbClr val="D52F32"/>
      </a:accent3>
      <a:accent4>
        <a:srgbClr val="122E62"/>
      </a:accent4>
      <a:accent5>
        <a:srgbClr val="32174B"/>
      </a:accent5>
      <a:accent6>
        <a:srgbClr val="15612C"/>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D29F43DE-D340-6E4F-B51A-B8A0185EC2EC}" vid="{FCCC3BEB-7B27-8B4F-BFF3-BB5F239D65B8}"/>
    </a:ext>
  </a:extLst>
</a:theme>
</file>

<file path=ppt/theme/theme3.xml><?xml version="1.0" encoding="utf-8"?>
<a:theme xmlns:a="http://schemas.openxmlformats.org/drawingml/2006/main" name="NPSA Theme - Merlin">
  <a:themeElements>
    <a:clrScheme name="NPSA Colours">
      <a:dk1>
        <a:srgbClr val="004960"/>
      </a:dk1>
      <a:lt1>
        <a:srgbClr val="FFFFFF"/>
      </a:lt1>
      <a:dk2>
        <a:srgbClr val="030205"/>
      </a:dk2>
      <a:lt2>
        <a:srgbClr val="9FA1A0"/>
      </a:lt2>
      <a:accent1>
        <a:srgbClr val="00A3CF"/>
      </a:accent1>
      <a:accent2>
        <a:srgbClr val="EEA630"/>
      </a:accent2>
      <a:accent3>
        <a:srgbClr val="D52F32"/>
      </a:accent3>
      <a:accent4>
        <a:srgbClr val="122E62"/>
      </a:accent4>
      <a:accent5>
        <a:srgbClr val="32174B"/>
      </a:accent5>
      <a:accent6>
        <a:srgbClr val="15612C"/>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D29F43DE-D340-6E4F-B51A-B8A0185EC2EC}" vid="{EED5987E-38D0-D346-9414-C70A59585CD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NPSA Theme - White</Template>
  <TotalTime>2</TotalTime>
  <Words>842</Words>
  <Application>Microsoft Macintosh PowerPoint</Application>
  <PresentationFormat>Widescreen</PresentationFormat>
  <Paragraphs>72</Paragraphs>
  <Slides>7</Slides>
  <Notes>7</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Arial</vt:lpstr>
      <vt:lpstr>Calibri</vt:lpstr>
      <vt:lpstr>Calibri Light</vt:lpstr>
      <vt:lpstr>Helvetica Neue</vt:lpstr>
      <vt:lpstr>NPSA Theme - White</vt:lpstr>
      <vt:lpstr>NPSA Theme - Heron</vt:lpstr>
      <vt:lpstr>NPSA Theme - Merlin</vt:lpstr>
      <vt:lpstr>Employee vigilance campaign</vt:lpstr>
      <vt:lpstr>Contents</vt:lpstr>
      <vt:lpstr>Why are we doing this?</vt:lpstr>
      <vt:lpstr>What is hostile reconnaissance?</vt:lpstr>
      <vt:lpstr>What are the objectives  of the campaign?</vt:lpstr>
      <vt:lpstr>What will the campaign  look like?</vt:lpstr>
      <vt:lpstr>Key messages to staff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vigilance campaign</dc:title>
  <dc:creator>Tracy L</dc:creator>
  <cp:lastModifiedBy>Tracy L</cp:lastModifiedBy>
  <cp:revision>1</cp:revision>
  <dcterms:created xsi:type="dcterms:W3CDTF">2023-07-13T15:43:46Z</dcterms:created>
  <dcterms:modified xsi:type="dcterms:W3CDTF">2023-07-13T15:45:59Z</dcterms:modified>
</cp:coreProperties>
</file>